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737" r:id="rId3"/>
    <p:sldMasterId id="2147483779" r:id="rId4"/>
    <p:sldMasterId id="2147483784" r:id="rId5"/>
    <p:sldMasterId id="2147483793" r:id="rId6"/>
    <p:sldMasterId id="2147483811" r:id="rId7"/>
  </p:sldMasterIdLst>
  <p:notesMasterIdLst>
    <p:notesMasterId r:id="rId35"/>
  </p:notesMasterIdLst>
  <p:sldIdLst>
    <p:sldId id="1892" r:id="rId8"/>
    <p:sldId id="8463" r:id="rId9"/>
    <p:sldId id="4516" r:id="rId10"/>
    <p:sldId id="8408" r:id="rId11"/>
    <p:sldId id="4518" r:id="rId12"/>
    <p:sldId id="8446" r:id="rId13"/>
    <p:sldId id="4527" r:id="rId14"/>
    <p:sldId id="4528" r:id="rId15"/>
    <p:sldId id="8449" r:id="rId16"/>
    <p:sldId id="8426" r:id="rId17"/>
    <p:sldId id="4590" r:id="rId18"/>
    <p:sldId id="4592" r:id="rId19"/>
    <p:sldId id="8450" r:id="rId20"/>
    <p:sldId id="8451" r:id="rId21"/>
    <p:sldId id="8452" r:id="rId22"/>
    <p:sldId id="8453" r:id="rId23"/>
    <p:sldId id="8454" r:id="rId24"/>
    <p:sldId id="8456" r:id="rId25"/>
    <p:sldId id="8457" r:id="rId26"/>
    <p:sldId id="4545" r:id="rId27"/>
    <p:sldId id="8458" r:id="rId28"/>
    <p:sldId id="8438" r:id="rId29"/>
    <p:sldId id="8459" r:id="rId30"/>
    <p:sldId id="8439" r:id="rId31"/>
    <p:sldId id="4564" r:id="rId32"/>
    <p:sldId id="8466" r:id="rId33"/>
    <p:sldId id="846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76B562-BF6A-491F-A2F7-A8E049600518}">
          <p14:sldIdLst>
            <p14:sldId id="1892"/>
          </p14:sldIdLst>
        </p14:section>
        <p14:section name="Why Migrate" id="{CAB8704C-96BB-4620-968E-A8EC24D2358F}">
          <p14:sldIdLst>
            <p14:sldId id="8463"/>
            <p14:sldId id="4516"/>
            <p14:sldId id="8408"/>
            <p14:sldId id="4518"/>
          </p14:sldIdLst>
        </p14:section>
        <p14:section name="The Journey" id="{BEA3FA3B-7E94-43D0-AC78-C04B6E7D7E66}">
          <p14:sldIdLst>
            <p14:sldId id="8446"/>
            <p14:sldId id="4527"/>
            <p14:sldId id="4528"/>
          </p14:sldIdLst>
        </p14:section>
        <p14:section name="Assess Stage" id="{B515C347-86DC-4358-8E48-1389CB7694E6}">
          <p14:sldIdLst>
            <p14:sldId id="8449"/>
            <p14:sldId id="8426"/>
            <p14:sldId id="4590"/>
            <p14:sldId id="4592"/>
            <p14:sldId id="8450"/>
            <p14:sldId id="8451"/>
            <p14:sldId id="8452"/>
            <p14:sldId id="8453"/>
          </p14:sldIdLst>
        </p14:section>
        <p14:section name="Migrate" id="{D43EFDFB-CCE3-422B-8552-6E528835EDFC}">
          <p14:sldIdLst>
            <p14:sldId id="8454"/>
            <p14:sldId id="8456"/>
            <p14:sldId id="8457"/>
            <p14:sldId id="4545"/>
          </p14:sldIdLst>
        </p14:section>
        <p14:section name="Next Steps" id="{E7BCEEBB-2663-4047-8C85-95CCDE00D009}">
          <p14:sldIdLst>
            <p14:sldId id="8458"/>
            <p14:sldId id="8438"/>
          </p14:sldIdLst>
        </p14:section>
        <p14:section name="Secure &amp; Manage" id="{2238B575-9F70-4736-888A-C83B39BA1A5A}">
          <p14:sldIdLst>
            <p14:sldId id="8459"/>
            <p14:sldId id="8439"/>
            <p14:sldId id="4564"/>
          </p14:sldIdLst>
        </p14:section>
        <p14:section name="Next Steps" id="{3BD8287D-389C-4725-A9FF-E6AE9A6D4C15}">
          <p14:sldIdLst>
            <p14:sldId id="8466"/>
            <p14:sldId id="84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9F42B0-EF87-46E3-899E-5BE5DCE2FB00}" v="2" dt="2019-05-09T10:17:51.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153" autoAdjust="0"/>
  </p:normalViewPr>
  <p:slideViewPr>
    <p:cSldViewPr snapToGrid="0">
      <p:cViewPr varScale="1">
        <p:scale>
          <a:sx n="79" d="100"/>
          <a:sy n="79" d="100"/>
        </p:scale>
        <p:origin x="18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Graham" userId="S::magraham@microsoft.com::bfb89e4c-d826-4afd-8fa7-dbd0177bad30" providerId="AD" clId="Web-{ADC20505-26BE-49E1-BDAD-05E2290529D9}"/>
    <pc:docChg chg="addSld delSld modSld modSection">
      <pc:chgData name="Mark Graham" userId="S::magraham@microsoft.com::bfb89e4c-d826-4afd-8fa7-dbd0177bad30" providerId="AD" clId="Web-{ADC20505-26BE-49E1-BDAD-05E2290529D9}" dt="2019-04-25T21:12:54.280" v="642" actId="20577"/>
      <pc:docMkLst>
        <pc:docMk/>
      </pc:docMkLst>
      <pc:sldChg chg="modSp">
        <pc:chgData name="Mark Graham" userId="S::magraham@microsoft.com::bfb89e4c-d826-4afd-8fa7-dbd0177bad30" providerId="AD" clId="Web-{ADC20505-26BE-49E1-BDAD-05E2290529D9}" dt="2019-04-25T21:12:54.265" v="641" actId="20577"/>
        <pc:sldMkLst>
          <pc:docMk/>
          <pc:sldMk cId="2803340643" sldId="8461"/>
        </pc:sldMkLst>
        <pc:spChg chg="mod">
          <ac:chgData name="Mark Graham" userId="S::magraham@microsoft.com::bfb89e4c-d826-4afd-8fa7-dbd0177bad30" providerId="AD" clId="Web-{ADC20505-26BE-49E1-BDAD-05E2290529D9}" dt="2019-04-25T21:12:54.265" v="641" actId="20577"/>
          <ac:spMkLst>
            <pc:docMk/>
            <pc:sldMk cId="2803340643" sldId="8461"/>
            <ac:spMk id="11" creationId="{2460E197-0294-4B0A-9AEE-499CBE3F21CE}"/>
          </ac:spMkLst>
        </pc:spChg>
      </pc:sldChg>
      <pc:sldChg chg="modSp">
        <pc:chgData name="Mark Graham" userId="S::magraham@microsoft.com::bfb89e4c-d826-4afd-8fa7-dbd0177bad30" providerId="AD" clId="Web-{ADC20505-26BE-49E1-BDAD-05E2290529D9}" dt="2019-04-25T21:04:12.546" v="32" actId="20577"/>
        <pc:sldMkLst>
          <pc:docMk/>
          <pc:sldMk cId="2648412343" sldId="8464"/>
        </pc:sldMkLst>
        <pc:spChg chg="mod">
          <ac:chgData name="Mark Graham" userId="S::magraham@microsoft.com::bfb89e4c-d826-4afd-8fa7-dbd0177bad30" providerId="AD" clId="Web-{ADC20505-26BE-49E1-BDAD-05E2290529D9}" dt="2019-04-25T21:04:12.546" v="32" actId="20577"/>
          <ac:spMkLst>
            <pc:docMk/>
            <pc:sldMk cId="2648412343" sldId="8464"/>
            <ac:spMk id="2" creationId="{847302F0-C6C1-4A0B-A217-07DB70B33D7D}"/>
          </ac:spMkLst>
        </pc:spChg>
      </pc:sldChg>
      <pc:sldChg chg="del">
        <pc:chgData name="Mark Graham" userId="S::magraham@microsoft.com::bfb89e4c-d826-4afd-8fa7-dbd0177bad30" providerId="AD" clId="Web-{ADC20505-26BE-49E1-BDAD-05E2290529D9}" dt="2019-04-25T21:07:27.458" v="35"/>
        <pc:sldMkLst>
          <pc:docMk/>
          <pc:sldMk cId="1182951651" sldId="8465"/>
        </pc:sldMkLst>
      </pc:sldChg>
      <pc:sldChg chg="modSp add replId">
        <pc:chgData name="Mark Graham" userId="S::magraham@microsoft.com::bfb89e4c-d826-4afd-8fa7-dbd0177bad30" providerId="AD" clId="Web-{ADC20505-26BE-49E1-BDAD-05E2290529D9}" dt="2019-04-25T21:07:43.646" v="40" actId="20577"/>
        <pc:sldMkLst>
          <pc:docMk/>
          <pc:sldMk cId="3763868176" sldId="8467"/>
        </pc:sldMkLst>
        <pc:spChg chg="mod">
          <ac:chgData name="Mark Graham" userId="S::magraham@microsoft.com::bfb89e4c-d826-4afd-8fa7-dbd0177bad30" providerId="AD" clId="Web-{ADC20505-26BE-49E1-BDAD-05E2290529D9}" dt="2019-04-25T21:07:43.646" v="40" actId="20577"/>
          <ac:spMkLst>
            <pc:docMk/>
            <pc:sldMk cId="3763868176" sldId="8467"/>
            <ac:spMk id="2" creationId="{697CFEB8-873C-45D4-9E95-9BCD0D93F1DA}"/>
          </ac:spMkLst>
        </pc:spChg>
      </pc:sldChg>
    </pc:docChg>
  </pc:docChgLst>
  <pc:docChgLst>
    <pc:chgData name="Mark Graham" userId="bfb89e4c-d826-4afd-8fa7-dbd0177bad30" providerId="ADAL" clId="{961306D5-168F-4A7D-896B-48F6947D3D62}"/>
    <pc:docChg chg="custSel addSld delSld modSld sldOrd modSection">
      <pc:chgData name="Mark Graham" userId="bfb89e4c-d826-4afd-8fa7-dbd0177bad30" providerId="ADAL" clId="{961306D5-168F-4A7D-896B-48F6947D3D62}" dt="2019-04-26T09:47:25.836" v="1822" actId="404"/>
      <pc:docMkLst>
        <pc:docMk/>
      </pc:docMkLst>
      <pc:sldChg chg="modSp ord">
        <pc:chgData name="Mark Graham" userId="bfb89e4c-d826-4afd-8fa7-dbd0177bad30" providerId="ADAL" clId="{961306D5-168F-4A7D-896B-48F6947D3D62}" dt="2019-04-25T09:22:43.144" v="1047"/>
        <pc:sldMkLst>
          <pc:docMk/>
          <pc:sldMk cId="2368081514" sldId="4564"/>
        </pc:sldMkLst>
        <pc:spChg chg="mod">
          <ac:chgData name="Mark Graham" userId="bfb89e4c-d826-4afd-8fa7-dbd0177bad30" providerId="ADAL" clId="{961306D5-168F-4A7D-896B-48F6947D3D62}" dt="2019-04-25T09:21:52.245" v="1046" actId="6549"/>
          <ac:spMkLst>
            <pc:docMk/>
            <pc:sldMk cId="2368081514" sldId="4564"/>
            <ac:spMk id="83" creationId="{3313AACB-C827-4678-B7DE-E9B5BE2BD30E}"/>
          </ac:spMkLst>
        </pc:spChg>
      </pc:sldChg>
      <pc:sldChg chg="modSp">
        <pc:chgData name="Mark Graham" userId="bfb89e4c-d826-4afd-8fa7-dbd0177bad30" providerId="ADAL" clId="{961306D5-168F-4A7D-896B-48F6947D3D62}" dt="2019-04-25T10:20:46.519" v="1558" actId="20577"/>
        <pc:sldMkLst>
          <pc:docMk/>
          <pc:sldMk cId="4091455604" sldId="4592"/>
        </pc:sldMkLst>
        <pc:spChg chg="mod">
          <ac:chgData name="Mark Graham" userId="bfb89e4c-d826-4afd-8fa7-dbd0177bad30" providerId="ADAL" clId="{961306D5-168F-4A7D-896B-48F6947D3D62}" dt="2019-04-25T10:20:46.519" v="1558" actId="20577"/>
          <ac:spMkLst>
            <pc:docMk/>
            <pc:sldMk cId="4091455604" sldId="4592"/>
            <ac:spMk id="14" creationId="{C25C34A8-4B15-4F5A-9989-A49E6B75377D}"/>
          </ac:spMkLst>
        </pc:spChg>
      </pc:sldChg>
      <pc:sldChg chg="del modNotesTx">
        <pc:chgData name="Mark Graham" userId="bfb89e4c-d826-4afd-8fa7-dbd0177bad30" providerId="ADAL" clId="{961306D5-168F-4A7D-896B-48F6947D3D62}" dt="2019-04-25T10:21:03.395" v="1559" actId="2696"/>
        <pc:sldMkLst>
          <pc:docMk/>
          <pc:sldMk cId="2838088763" sldId="8394"/>
        </pc:sldMkLst>
      </pc:sldChg>
      <pc:sldChg chg="modSp modNotesTx">
        <pc:chgData name="Mark Graham" userId="bfb89e4c-d826-4afd-8fa7-dbd0177bad30" providerId="ADAL" clId="{961306D5-168F-4A7D-896B-48F6947D3D62}" dt="2019-04-25T08:59:42.686" v="1043" actId="20577"/>
        <pc:sldMkLst>
          <pc:docMk/>
          <pc:sldMk cId="3232386301" sldId="8445"/>
        </pc:sldMkLst>
        <pc:spChg chg="mod">
          <ac:chgData name="Mark Graham" userId="bfb89e4c-d826-4afd-8fa7-dbd0177bad30" providerId="ADAL" clId="{961306D5-168F-4A7D-896B-48F6947D3D62}" dt="2019-04-25T08:42:25.185" v="28" actId="20577"/>
          <ac:spMkLst>
            <pc:docMk/>
            <pc:sldMk cId="3232386301" sldId="8445"/>
            <ac:spMk id="2" creationId="{697CFEB8-873C-45D4-9E95-9BCD0D93F1DA}"/>
          </ac:spMkLst>
        </pc:spChg>
      </pc:sldChg>
      <pc:sldChg chg="modSp ord modAnim modNotesTx">
        <pc:chgData name="Mark Graham" userId="bfb89e4c-d826-4afd-8fa7-dbd0177bad30" providerId="ADAL" clId="{961306D5-168F-4A7D-896B-48F6947D3D62}" dt="2019-04-26T09:47:25.836" v="1822" actId="404"/>
        <pc:sldMkLst>
          <pc:docMk/>
          <pc:sldMk cId="2803340643" sldId="8461"/>
        </pc:sldMkLst>
        <pc:spChg chg="mod">
          <ac:chgData name="Mark Graham" userId="bfb89e4c-d826-4afd-8fa7-dbd0177bad30" providerId="ADAL" clId="{961306D5-168F-4A7D-896B-48F6947D3D62}" dt="2019-04-26T09:47:25.836" v="1822" actId="404"/>
          <ac:spMkLst>
            <pc:docMk/>
            <pc:sldMk cId="2803340643" sldId="8461"/>
            <ac:spMk id="11" creationId="{2460E197-0294-4B0A-9AEE-499CBE3F21CE}"/>
          </ac:spMkLst>
        </pc:spChg>
      </pc:sldChg>
      <pc:sldChg chg="modSp modAnim modNotesTx">
        <pc:chgData name="Mark Graham" userId="bfb89e4c-d826-4afd-8fa7-dbd0177bad30" providerId="ADAL" clId="{961306D5-168F-4A7D-896B-48F6947D3D62}" dt="2019-04-25T10:37:04.986" v="1669" actId="20577"/>
        <pc:sldMkLst>
          <pc:docMk/>
          <pc:sldMk cId="2174918402" sldId="8462"/>
        </pc:sldMkLst>
        <pc:spChg chg="mod">
          <ac:chgData name="Mark Graham" userId="bfb89e4c-d826-4afd-8fa7-dbd0177bad30" providerId="ADAL" clId="{961306D5-168F-4A7D-896B-48F6947D3D62}" dt="2019-04-25T10:37:04.986" v="1669" actId="20577"/>
          <ac:spMkLst>
            <pc:docMk/>
            <pc:sldMk cId="2174918402" sldId="8462"/>
            <ac:spMk id="11" creationId="{2460E197-0294-4B0A-9AEE-499CBE3F21CE}"/>
          </ac:spMkLst>
        </pc:spChg>
      </pc:sldChg>
      <pc:sldChg chg="add del ord">
        <pc:chgData name="Mark Graham" userId="bfb89e4c-d826-4afd-8fa7-dbd0177bad30" providerId="ADAL" clId="{961306D5-168F-4A7D-896B-48F6947D3D62}" dt="2019-04-25T08:42:05.732" v="3" actId="2696"/>
        <pc:sldMkLst>
          <pc:docMk/>
          <pc:sldMk cId="59434185" sldId="8463"/>
        </pc:sldMkLst>
      </pc:sldChg>
      <pc:sldChg chg="add">
        <pc:chgData name="Mark Graham" userId="bfb89e4c-d826-4afd-8fa7-dbd0177bad30" providerId="ADAL" clId="{961306D5-168F-4A7D-896B-48F6947D3D62}" dt="2019-04-25T08:42:07.718" v="4"/>
        <pc:sldMkLst>
          <pc:docMk/>
          <pc:sldMk cId="2183876780" sldId="8463"/>
        </pc:sldMkLst>
      </pc:sldChg>
      <pc:sldChg chg="addSp delSp modSp add del">
        <pc:chgData name="Mark Graham" userId="bfb89e4c-d826-4afd-8fa7-dbd0177bad30" providerId="ADAL" clId="{961306D5-168F-4A7D-896B-48F6947D3D62}" dt="2019-04-25T08:45:03.688" v="210" actId="2696"/>
        <pc:sldMkLst>
          <pc:docMk/>
          <pc:sldMk cId="1396216768" sldId="8464"/>
        </pc:sldMkLst>
        <pc:spChg chg="add del">
          <ac:chgData name="Mark Graham" userId="bfb89e4c-d826-4afd-8fa7-dbd0177bad30" providerId="ADAL" clId="{961306D5-168F-4A7D-896B-48F6947D3D62}" dt="2019-04-25T08:42:55.590" v="32"/>
          <ac:spMkLst>
            <pc:docMk/>
            <pc:sldMk cId="1396216768" sldId="8464"/>
            <ac:spMk id="2" creationId="{782E8AFA-38DF-4E33-A430-3C4626554263}"/>
          </ac:spMkLst>
        </pc:spChg>
        <pc:spChg chg="add del">
          <ac:chgData name="Mark Graham" userId="bfb89e4c-d826-4afd-8fa7-dbd0177bad30" providerId="ADAL" clId="{961306D5-168F-4A7D-896B-48F6947D3D62}" dt="2019-04-25T08:42:55.590" v="32"/>
          <ac:spMkLst>
            <pc:docMk/>
            <pc:sldMk cId="1396216768" sldId="8464"/>
            <ac:spMk id="3" creationId="{062206BD-61F0-49E1-A0BA-54E54EB93D8E}"/>
          </ac:spMkLst>
        </pc:spChg>
        <pc:spChg chg="add del mod">
          <ac:chgData name="Mark Graham" userId="bfb89e4c-d826-4afd-8fa7-dbd0177bad30" providerId="ADAL" clId="{961306D5-168F-4A7D-896B-48F6947D3D62}" dt="2019-04-25T08:42:47.461" v="31"/>
          <ac:spMkLst>
            <pc:docMk/>
            <pc:sldMk cId="1396216768" sldId="8464"/>
            <ac:spMk id="4" creationId="{C75E4E1C-3D6C-43DC-863A-11DAD740E6AA}"/>
          </ac:spMkLst>
        </pc:spChg>
        <pc:spChg chg="add mod">
          <ac:chgData name="Mark Graham" userId="bfb89e4c-d826-4afd-8fa7-dbd0177bad30" providerId="ADAL" clId="{961306D5-168F-4A7D-896B-48F6947D3D62}" dt="2019-04-25T08:44:56.639" v="209" actId="20577"/>
          <ac:spMkLst>
            <pc:docMk/>
            <pc:sldMk cId="1396216768" sldId="8464"/>
            <ac:spMk id="5" creationId="{A4926DEF-45CD-46A0-94F4-08DA86D3E612}"/>
          </ac:spMkLst>
        </pc:spChg>
      </pc:sldChg>
      <pc:sldChg chg="modSp add">
        <pc:chgData name="Mark Graham" userId="bfb89e4c-d826-4afd-8fa7-dbd0177bad30" providerId="ADAL" clId="{961306D5-168F-4A7D-896B-48F6947D3D62}" dt="2019-04-25T10:06:24.331" v="1465" actId="20577"/>
        <pc:sldMkLst>
          <pc:docMk/>
          <pc:sldMk cId="2648412343" sldId="8464"/>
        </pc:sldMkLst>
        <pc:spChg chg="mod">
          <ac:chgData name="Mark Graham" userId="bfb89e4c-d826-4afd-8fa7-dbd0177bad30" providerId="ADAL" clId="{961306D5-168F-4A7D-896B-48F6947D3D62}" dt="2019-04-25T10:06:24.331" v="1465" actId="20577"/>
          <ac:spMkLst>
            <pc:docMk/>
            <pc:sldMk cId="2648412343" sldId="8464"/>
            <ac:spMk id="2" creationId="{847302F0-C6C1-4A0B-A217-07DB70B33D7D}"/>
          </ac:spMkLst>
        </pc:spChg>
        <pc:spChg chg="mod">
          <ac:chgData name="Mark Graham" userId="bfb89e4c-d826-4afd-8fa7-dbd0177bad30" providerId="ADAL" clId="{961306D5-168F-4A7D-896B-48F6947D3D62}" dt="2019-04-25T09:32:59.084" v="1363" actId="20577"/>
          <ac:spMkLst>
            <pc:docMk/>
            <pc:sldMk cId="2648412343" sldId="8464"/>
            <ac:spMk id="3" creationId="{1BEECA22-3E10-4D70-8EB0-CBD04E34FA5C}"/>
          </ac:spMkLst>
        </pc:spChg>
      </pc:sldChg>
      <pc:sldChg chg="addSp delSp modSp add modTransition">
        <pc:chgData name="Mark Graham" userId="bfb89e4c-d826-4afd-8fa7-dbd0177bad30" providerId="ADAL" clId="{961306D5-168F-4A7D-896B-48F6947D3D62}" dt="2019-04-25T09:34:24.834" v="1376" actId="20577"/>
        <pc:sldMkLst>
          <pc:docMk/>
          <pc:sldMk cId="1182951651" sldId="8465"/>
        </pc:sldMkLst>
        <pc:spChg chg="del">
          <ac:chgData name="Mark Graham" userId="bfb89e4c-d826-4afd-8fa7-dbd0177bad30" providerId="ADAL" clId="{961306D5-168F-4A7D-896B-48F6947D3D62}" dt="2019-04-25T09:34:07.770" v="1366"/>
          <ac:spMkLst>
            <pc:docMk/>
            <pc:sldMk cId="1182951651" sldId="8465"/>
            <ac:spMk id="2" creationId="{93D8CAC6-7642-4122-8615-C123DE229AC0}"/>
          </ac:spMkLst>
        </pc:spChg>
        <pc:spChg chg="del">
          <ac:chgData name="Mark Graham" userId="bfb89e4c-d826-4afd-8fa7-dbd0177bad30" providerId="ADAL" clId="{961306D5-168F-4A7D-896B-48F6947D3D62}" dt="2019-04-25T09:34:07.770" v="1366"/>
          <ac:spMkLst>
            <pc:docMk/>
            <pc:sldMk cId="1182951651" sldId="8465"/>
            <ac:spMk id="3" creationId="{9F5E6665-8A4D-42A8-862F-A287FC1C01CC}"/>
          </ac:spMkLst>
        </pc:spChg>
        <pc:spChg chg="add mod">
          <ac:chgData name="Mark Graham" userId="bfb89e4c-d826-4afd-8fa7-dbd0177bad30" providerId="ADAL" clId="{961306D5-168F-4A7D-896B-48F6947D3D62}" dt="2019-04-25T09:34:24.834" v="1376" actId="20577"/>
          <ac:spMkLst>
            <pc:docMk/>
            <pc:sldMk cId="1182951651" sldId="8465"/>
            <ac:spMk id="4" creationId="{DA300325-3FD0-421A-BBF7-BD198E8E2CC4}"/>
          </ac:spMkLst>
        </pc:spChg>
      </pc:sldChg>
      <pc:sldChg chg="del">
        <pc:chgData name="Mark Graham" userId="bfb89e4c-d826-4afd-8fa7-dbd0177bad30" providerId="ADAL" clId="{961306D5-168F-4A7D-896B-48F6947D3D62}" dt="2019-04-25T09:35:00.133" v="1382"/>
        <pc:sldMkLst>
          <pc:docMk/>
          <pc:sldMk cId="142379028" sldId="8466"/>
        </pc:sldMkLst>
      </pc:sldChg>
      <pc:sldChg chg="modSp">
        <pc:chgData name="Mark Graham" userId="bfb89e4c-d826-4afd-8fa7-dbd0177bad30" providerId="ADAL" clId="{961306D5-168F-4A7D-896B-48F6947D3D62}" dt="2019-04-25T09:35:08" v="1385" actId="20577"/>
        <pc:sldMkLst>
          <pc:docMk/>
          <pc:sldMk cId="3028332551" sldId="8466"/>
        </pc:sldMkLst>
        <pc:spChg chg="mod">
          <ac:chgData name="Mark Graham" userId="bfb89e4c-d826-4afd-8fa7-dbd0177bad30" providerId="ADAL" clId="{961306D5-168F-4A7D-896B-48F6947D3D62}" dt="2019-04-25T09:35:08" v="1385" actId="20577"/>
          <ac:spMkLst>
            <pc:docMk/>
            <pc:sldMk cId="3028332551" sldId="8466"/>
            <ac:spMk id="2" creationId="{697CFEB8-873C-45D4-9E95-9BCD0D93F1DA}"/>
          </ac:spMkLst>
        </pc:spChg>
      </pc:sldChg>
      <pc:sldChg chg="modSp add del">
        <pc:chgData name="Mark Graham" userId="bfb89e4c-d826-4afd-8fa7-dbd0177bad30" providerId="ADAL" clId="{961306D5-168F-4A7D-896B-48F6947D3D62}" dt="2019-04-25T09:34:50.969" v="1381" actId="2696"/>
        <pc:sldMkLst>
          <pc:docMk/>
          <pc:sldMk cId="3124594197" sldId="8466"/>
        </pc:sldMkLst>
        <pc:spChg chg="mod">
          <ac:chgData name="Mark Graham" userId="bfb89e4c-d826-4afd-8fa7-dbd0177bad30" providerId="ADAL" clId="{961306D5-168F-4A7D-896B-48F6947D3D62}" dt="2019-04-25T09:34:45.075" v="1380" actId="20577"/>
          <ac:spMkLst>
            <pc:docMk/>
            <pc:sldMk cId="3124594197" sldId="8466"/>
            <ac:spMk id="2" creationId="{BFE15F72-0937-465E-BA19-E91292FC3C8F}"/>
          </ac:spMkLst>
        </pc:spChg>
      </pc:sldChg>
    </pc:docChg>
  </pc:docChgLst>
  <pc:docChgLst>
    <pc:chgData name="Sarah Lean" userId="60efe49c-fdb2-479d-bd36-260f4732f51a" providerId="ADAL" clId="{DB9F42B0-EF87-46E3-899E-5BE5DCE2FB00}"/>
    <pc:docChg chg="delSld modSld modSection">
      <pc:chgData name="Sarah Lean" userId="60efe49c-fdb2-479d-bd36-260f4732f51a" providerId="ADAL" clId="{DB9F42B0-EF87-46E3-899E-5BE5DCE2FB00}" dt="2019-05-09T10:18:46.797" v="23" actId="20577"/>
      <pc:docMkLst>
        <pc:docMk/>
      </pc:docMkLst>
      <pc:sldChg chg="modSp">
        <pc:chgData name="Sarah Lean" userId="60efe49c-fdb2-479d-bd36-260f4732f51a" providerId="ADAL" clId="{DB9F42B0-EF87-46E3-899E-5BE5DCE2FB00}" dt="2019-05-09T10:13:12.883" v="4" actId="6549"/>
        <pc:sldMkLst>
          <pc:docMk/>
          <pc:sldMk cId="2494116121" sldId="1892"/>
        </pc:sldMkLst>
        <pc:spChg chg="mod">
          <ac:chgData name="Sarah Lean" userId="60efe49c-fdb2-479d-bd36-260f4732f51a" providerId="ADAL" clId="{DB9F42B0-EF87-46E3-899E-5BE5DCE2FB00}" dt="2019-05-09T10:13:12.883" v="4" actId="6549"/>
          <ac:spMkLst>
            <pc:docMk/>
            <pc:sldMk cId="2494116121" sldId="1892"/>
            <ac:spMk id="7" creationId="{5B233F29-D5A5-4DF5-AA87-020831D2ED66}"/>
          </ac:spMkLst>
        </pc:spChg>
      </pc:sldChg>
      <pc:sldChg chg="modNotesTx">
        <pc:chgData name="Sarah Lean" userId="60efe49c-fdb2-479d-bd36-260f4732f51a" providerId="ADAL" clId="{DB9F42B0-EF87-46E3-899E-5BE5DCE2FB00}" dt="2019-05-09T10:17:42.504" v="8" actId="6549"/>
        <pc:sldMkLst>
          <pc:docMk/>
          <pc:sldMk cId="1179078170" sldId="4516"/>
        </pc:sldMkLst>
      </pc:sldChg>
      <pc:sldChg chg="modNotesTx">
        <pc:chgData name="Sarah Lean" userId="60efe49c-fdb2-479d-bd36-260f4732f51a" providerId="ADAL" clId="{DB9F42B0-EF87-46E3-899E-5BE5DCE2FB00}" dt="2019-05-09T10:17:50.290" v="11" actId="20577"/>
        <pc:sldMkLst>
          <pc:docMk/>
          <pc:sldMk cId="3825765133" sldId="4518"/>
        </pc:sldMkLst>
      </pc:sldChg>
      <pc:sldChg chg="modNotesTx">
        <pc:chgData name="Sarah Lean" userId="60efe49c-fdb2-479d-bd36-260f4732f51a" providerId="ADAL" clId="{DB9F42B0-EF87-46E3-899E-5BE5DCE2FB00}" dt="2019-05-09T10:17:55.921" v="12" actId="20577"/>
        <pc:sldMkLst>
          <pc:docMk/>
          <pc:sldMk cId="409020728" sldId="4527"/>
        </pc:sldMkLst>
      </pc:sldChg>
      <pc:sldChg chg="modNotesTx">
        <pc:chgData name="Sarah Lean" userId="60efe49c-fdb2-479d-bd36-260f4732f51a" providerId="ADAL" clId="{DB9F42B0-EF87-46E3-899E-5BE5DCE2FB00}" dt="2019-05-09T10:17:59.522" v="13" actId="20577"/>
        <pc:sldMkLst>
          <pc:docMk/>
          <pc:sldMk cId="1497213779" sldId="4528"/>
        </pc:sldMkLst>
      </pc:sldChg>
      <pc:sldChg chg="modNotesTx">
        <pc:chgData name="Sarah Lean" userId="60efe49c-fdb2-479d-bd36-260f4732f51a" providerId="ADAL" clId="{DB9F42B0-EF87-46E3-899E-5BE5DCE2FB00}" dt="2019-05-09T10:18:36.323" v="20" actId="20577"/>
        <pc:sldMkLst>
          <pc:docMk/>
          <pc:sldMk cId="1385737686" sldId="4545"/>
        </pc:sldMkLst>
      </pc:sldChg>
      <pc:sldChg chg="modNotesTx">
        <pc:chgData name="Sarah Lean" userId="60efe49c-fdb2-479d-bd36-260f4732f51a" providerId="ADAL" clId="{DB9F42B0-EF87-46E3-899E-5BE5DCE2FB00}" dt="2019-05-09T10:18:46.797" v="23" actId="20577"/>
        <pc:sldMkLst>
          <pc:docMk/>
          <pc:sldMk cId="2368081514" sldId="4564"/>
        </pc:sldMkLst>
      </pc:sldChg>
      <pc:sldChg chg="modNotesTx">
        <pc:chgData name="Sarah Lean" userId="60efe49c-fdb2-479d-bd36-260f4732f51a" providerId="ADAL" clId="{DB9F42B0-EF87-46E3-899E-5BE5DCE2FB00}" dt="2019-05-09T10:18:13.890" v="16" actId="20577"/>
        <pc:sldMkLst>
          <pc:docMk/>
          <pc:sldMk cId="435576713" sldId="4590"/>
        </pc:sldMkLst>
      </pc:sldChg>
      <pc:sldChg chg="modSp modNotesTx">
        <pc:chgData name="Sarah Lean" userId="60efe49c-fdb2-479d-bd36-260f4732f51a" providerId="ADAL" clId="{DB9F42B0-EF87-46E3-899E-5BE5DCE2FB00}" dt="2019-05-09T10:18:18.818" v="18" actId="20577"/>
        <pc:sldMkLst>
          <pc:docMk/>
          <pc:sldMk cId="4091455604" sldId="4592"/>
        </pc:sldMkLst>
        <pc:spChg chg="mod">
          <ac:chgData name="Sarah Lean" userId="60efe49c-fdb2-479d-bd36-260f4732f51a" providerId="ADAL" clId="{DB9F42B0-EF87-46E3-899E-5BE5DCE2FB00}" dt="2019-05-09T10:18:17.314" v="17" actId="20577"/>
          <ac:spMkLst>
            <pc:docMk/>
            <pc:sldMk cId="4091455604" sldId="4592"/>
            <ac:spMk id="14" creationId="{C25C34A8-4B15-4F5A-9989-A49E6B75377D}"/>
          </ac:spMkLst>
        </pc:spChg>
      </pc:sldChg>
      <pc:sldChg chg="modNotesTx">
        <pc:chgData name="Sarah Lean" userId="60efe49c-fdb2-479d-bd36-260f4732f51a" providerId="ADAL" clId="{DB9F42B0-EF87-46E3-899E-5BE5DCE2FB00}" dt="2019-05-09T10:17:46.836" v="10" actId="20577"/>
        <pc:sldMkLst>
          <pc:docMk/>
          <pc:sldMk cId="1557210387" sldId="8408"/>
        </pc:sldMkLst>
      </pc:sldChg>
      <pc:sldChg chg="modNotesTx">
        <pc:chgData name="Sarah Lean" userId="60efe49c-fdb2-479d-bd36-260f4732f51a" providerId="ADAL" clId="{DB9F42B0-EF87-46E3-899E-5BE5DCE2FB00}" dt="2019-05-09T10:18:07.332" v="15" actId="20577"/>
        <pc:sldMkLst>
          <pc:docMk/>
          <pc:sldMk cId="1814934741" sldId="8426"/>
        </pc:sldMkLst>
      </pc:sldChg>
      <pc:sldChg chg="modNotesTx">
        <pc:chgData name="Sarah Lean" userId="60efe49c-fdb2-479d-bd36-260f4732f51a" providerId="ADAL" clId="{DB9F42B0-EF87-46E3-899E-5BE5DCE2FB00}" dt="2019-05-09T10:18:40.282" v="21" actId="20577"/>
        <pc:sldMkLst>
          <pc:docMk/>
          <pc:sldMk cId="1646500776" sldId="8438"/>
        </pc:sldMkLst>
      </pc:sldChg>
      <pc:sldChg chg="modNotesTx">
        <pc:chgData name="Sarah Lean" userId="60efe49c-fdb2-479d-bd36-260f4732f51a" providerId="ADAL" clId="{DB9F42B0-EF87-46E3-899E-5BE5DCE2FB00}" dt="2019-05-09T10:18:44.315" v="22" actId="20577"/>
        <pc:sldMkLst>
          <pc:docMk/>
          <pc:sldMk cId="360199445" sldId="8439"/>
        </pc:sldMkLst>
      </pc:sldChg>
      <pc:sldChg chg="del">
        <pc:chgData name="Sarah Lean" userId="60efe49c-fdb2-479d-bd36-260f4732f51a" providerId="ADAL" clId="{DB9F42B0-EF87-46E3-899E-5BE5DCE2FB00}" dt="2019-05-09T10:13:06.866" v="0" actId="2696"/>
        <pc:sldMkLst>
          <pc:docMk/>
          <pc:sldMk cId="3232386301" sldId="8445"/>
        </pc:sldMkLst>
      </pc:sldChg>
      <pc:sldChg chg="modNotesTx">
        <pc:chgData name="Sarah Lean" userId="60efe49c-fdb2-479d-bd36-260f4732f51a" providerId="ADAL" clId="{DB9F42B0-EF87-46E3-899E-5BE5DCE2FB00}" dt="2019-05-09T10:18:03.029" v="14" actId="20577"/>
        <pc:sldMkLst>
          <pc:docMk/>
          <pc:sldMk cId="3793937478" sldId="8449"/>
        </pc:sldMkLst>
      </pc:sldChg>
      <pc:sldChg chg="modNotesTx">
        <pc:chgData name="Sarah Lean" userId="60efe49c-fdb2-479d-bd36-260f4732f51a" providerId="ADAL" clId="{DB9F42B0-EF87-46E3-899E-5BE5DCE2FB00}" dt="2019-05-09T10:18:20.804" v="19" actId="20577"/>
        <pc:sldMkLst>
          <pc:docMk/>
          <pc:sldMk cId="3411483230" sldId="8450"/>
        </pc:sldMkLst>
      </pc:sldChg>
      <pc:sldChg chg="del">
        <pc:chgData name="Sarah Lean" userId="60efe49c-fdb2-479d-bd36-260f4732f51a" providerId="ADAL" clId="{DB9F42B0-EF87-46E3-899E-5BE5DCE2FB00}" dt="2019-05-09T10:13:30.505" v="5" actId="2696"/>
        <pc:sldMkLst>
          <pc:docMk/>
          <pc:sldMk cId="145031150" sldId="8460"/>
        </pc:sldMkLst>
      </pc:sldChg>
      <pc:sldChg chg="del">
        <pc:chgData name="Sarah Lean" userId="60efe49c-fdb2-479d-bd36-260f4732f51a" providerId="ADAL" clId="{DB9F42B0-EF87-46E3-899E-5BE5DCE2FB00}" dt="2019-05-09T10:13:31.357" v="6" actId="2696"/>
        <pc:sldMkLst>
          <pc:docMk/>
          <pc:sldMk cId="2803340643" sldId="8461"/>
        </pc:sldMkLst>
      </pc:sldChg>
      <pc:sldChg chg="del">
        <pc:chgData name="Sarah Lean" userId="60efe49c-fdb2-479d-bd36-260f4732f51a" providerId="ADAL" clId="{DB9F42B0-EF87-46E3-899E-5BE5DCE2FB00}" dt="2019-05-09T10:13:32.546" v="7" actId="2696"/>
        <pc:sldMkLst>
          <pc:docMk/>
          <pc:sldMk cId="2174918402" sldId="8462"/>
        </pc:sldMkLst>
      </pc:sldChg>
      <pc:sldChg chg="del">
        <pc:chgData name="Sarah Lean" userId="60efe49c-fdb2-479d-bd36-260f4732f51a" providerId="ADAL" clId="{DB9F42B0-EF87-46E3-899E-5BE5DCE2FB00}" dt="2019-05-09T10:13:07.927" v="1" actId="2696"/>
        <pc:sldMkLst>
          <pc:docMk/>
          <pc:sldMk cId="2648412343" sldId="8464"/>
        </pc:sldMkLst>
      </pc:sldChg>
    </pc:docChg>
  </pc:docChgLst>
  <pc:docChgLst>
    <pc:chgData name="Sarah Lean" userId="60efe49c-fdb2-479d-bd36-260f4732f51a" providerId="ADAL" clId="{466960C0-1D62-48AB-8CCE-4FE0E8B4AC38}"/>
    <pc:docChg chg="undo custSel addSld delSld modSld sldOrd modSection">
      <pc:chgData name="Sarah Lean" userId="60efe49c-fdb2-479d-bd36-260f4732f51a" providerId="ADAL" clId="{466960C0-1D62-48AB-8CCE-4FE0E8B4AC38}" dt="2019-04-24T13:39:55.618" v="4142" actId="313"/>
      <pc:docMkLst>
        <pc:docMk/>
      </pc:docMkLst>
      <pc:sldChg chg="add">
        <pc:chgData name="Sarah Lean" userId="60efe49c-fdb2-479d-bd36-260f4732f51a" providerId="ADAL" clId="{466960C0-1D62-48AB-8CCE-4FE0E8B4AC38}" dt="2019-04-24T09:50:15.640" v="0"/>
        <pc:sldMkLst>
          <pc:docMk/>
          <pc:sldMk cId="1179078170" sldId="4516"/>
        </pc:sldMkLst>
      </pc:sldChg>
      <pc:sldChg chg="add">
        <pc:chgData name="Sarah Lean" userId="60efe49c-fdb2-479d-bd36-260f4732f51a" providerId="ADAL" clId="{466960C0-1D62-48AB-8CCE-4FE0E8B4AC38}" dt="2019-04-24T09:53:10.240" v="325"/>
        <pc:sldMkLst>
          <pc:docMk/>
          <pc:sldMk cId="3825765133" sldId="4518"/>
        </pc:sldMkLst>
      </pc:sldChg>
      <pc:sldChg chg="ord">
        <pc:chgData name="Sarah Lean" userId="60efe49c-fdb2-479d-bd36-260f4732f51a" providerId="ADAL" clId="{466960C0-1D62-48AB-8CCE-4FE0E8B4AC38}" dt="2019-04-24T09:50:19.657" v="1"/>
        <pc:sldMkLst>
          <pc:docMk/>
          <pc:sldMk cId="409020728" sldId="4527"/>
        </pc:sldMkLst>
      </pc:sldChg>
      <pc:sldChg chg="ord modNotesTx">
        <pc:chgData name="Sarah Lean" userId="60efe49c-fdb2-479d-bd36-260f4732f51a" providerId="ADAL" clId="{466960C0-1D62-48AB-8CCE-4FE0E8B4AC38}" dt="2019-04-24T09:56:54.069" v="834" actId="20577"/>
        <pc:sldMkLst>
          <pc:docMk/>
          <pc:sldMk cId="1497213779" sldId="4528"/>
        </pc:sldMkLst>
      </pc:sldChg>
      <pc:sldChg chg="modSp add setBg">
        <pc:chgData name="Sarah Lean" userId="60efe49c-fdb2-479d-bd36-260f4732f51a" providerId="ADAL" clId="{466960C0-1D62-48AB-8CCE-4FE0E8B4AC38}" dt="2019-04-24T12:58:50.187" v="3317" actId="207"/>
        <pc:sldMkLst>
          <pc:docMk/>
          <pc:sldMk cId="1385737686" sldId="4545"/>
        </pc:sldMkLst>
        <pc:spChg chg="mod">
          <ac:chgData name="Sarah Lean" userId="60efe49c-fdb2-479d-bd36-260f4732f51a" providerId="ADAL" clId="{466960C0-1D62-48AB-8CCE-4FE0E8B4AC38}" dt="2019-04-24T12:58:42.957" v="3315" actId="207"/>
          <ac:spMkLst>
            <pc:docMk/>
            <pc:sldMk cId="1385737686" sldId="4545"/>
            <ac:spMk id="53" creationId="{B9FCF098-5F87-42DC-B9E3-5BDD805AAA7A}"/>
          </ac:spMkLst>
        </pc:spChg>
        <pc:spChg chg="mod">
          <ac:chgData name="Sarah Lean" userId="60efe49c-fdb2-479d-bd36-260f4732f51a" providerId="ADAL" clId="{466960C0-1D62-48AB-8CCE-4FE0E8B4AC38}" dt="2019-04-24T12:58:46.667" v="3316" actId="207"/>
          <ac:spMkLst>
            <pc:docMk/>
            <pc:sldMk cId="1385737686" sldId="4545"/>
            <ac:spMk id="54" creationId="{EAACB2C2-40E5-4657-A1F9-A85D1C56B311}"/>
          </ac:spMkLst>
        </pc:spChg>
        <pc:spChg chg="mod">
          <ac:chgData name="Sarah Lean" userId="60efe49c-fdb2-479d-bd36-260f4732f51a" providerId="ADAL" clId="{466960C0-1D62-48AB-8CCE-4FE0E8B4AC38}" dt="2019-04-24T12:58:50.187" v="3317" actId="207"/>
          <ac:spMkLst>
            <pc:docMk/>
            <pc:sldMk cId="1385737686" sldId="4545"/>
            <ac:spMk id="59" creationId="{5AD599FE-DE1D-48C0-BD05-4D3655615E72}"/>
          </ac:spMkLst>
        </pc:spChg>
        <pc:spChg chg="mod">
          <ac:chgData name="Sarah Lean" userId="60efe49c-fdb2-479d-bd36-260f4732f51a" providerId="ADAL" clId="{466960C0-1D62-48AB-8CCE-4FE0E8B4AC38}" dt="2019-04-24T12:58:28.378" v="3312" actId="207"/>
          <ac:spMkLst>
            <pc:docMk/>
            <pc:sldMk cId="1385737686" sldId="4545"/>
            <ac:spMk id="62" creationId="{71713161-C0B3-4367-B5A8-B880BE39E582}"/>
          </ac:spMkLst>
        </pc:spChg>
        <pc:spChg chg="mod">
          <ac:chgData name="Sarah Lean" userId="60efe49c-fdb2-479d-bd36-260f4732f51a" providerId="ADAL" clId="{466960C0-1D62-48AB-8CCE-4FE0E8B4AC38}" dt="2019-04-24T12:58:34.648" v="3313" actId="207"/>
          <ac:spMkLst>
            <pc:docMk/>
            <pc:sldMk cId="1385737686" sldId="4545"/>
            <ac:spMk id="72" creationId="{0CD08790-6C71-45E0-97E8-93C0B8104A64}"/>
          </ac:spMkLst>
        </pc:spChg>
        <pc:spChg chg="mod">
          <ac:chgData name="Sarah Lean" userId="60efe49c-fdb2-479d-bd36-260f4732f51a" providerId="ADAL" clId="{466960C0-1D62-48AB-8CCE-4FE0E8B4AC38}" dt="2019-04-24T12:58:39.087" v="3314" actId="207"/>
          <ac:spMkLst>
            <pc:docMk/>
            <pc:sldMk cId="1385737686" sldId="4545"/>
            <ac:spMk id="73" creationId="{DD59F821-B1EE-4969-8D57-A8A56A2D56DB}"/>
          </ac:spMkLst>
        </pc:spChg>
        <pc:cxnChg chg="mod">
          <ac:chgData name="Sarah Lean" userId="60efe49c-fdb2-479d-bd36-260f4732f51a" providerId="ADAL" clId="{466960C0-1D62-48AB-8CCE-4FE0E8B4AC38}" dt="2019-04-24T12:58:20.248" v="3310" actId="208"/>
          <ac:cxnSpMkLst>
            <pc:docMk/>
            <pc:sldMk cId="1385737686" sldId="4545"/>
            <ac:cxnSpMk id="5" creationId="{B6C0B13D-C1DA-41CA-BB14-787FB60DF7EE}"/>
          </ac:cxnSpMkLst>
        </pc:cxnChg>
        <pc:cxnChg chg="mod">
          <ac:chgData name="Sarah Lean" userId="60efe49c-fdb2-479d-bd36-260f4732f51a" providerId="ADAL" clId="{466960C0-1D62-48AB-8CCE-4FE0E8B4AC38}" dt="2019-04-24T12:58:17.760" v="3309" actId="208"/>
          <ac:cxnSpMkLst>
            <pc:docMk/>
            <pc:sldMk cId="1385737686" sldId="4545"/>
            <ac:cxnSpMk id="16" creationId="{BA152A5A-F792-42A9-BB8B-CA3AFD528F6C}"/>
          </ac:cxnSpMkLst>
        </pc:cxnChg>
        <pc:cxnChg chg="mod">
          <ac:chgData name="Sarah Lean" userId="60efe49c-fdb2-479d-bd36-260f4732f51a" providerId="ADAL" clId="{466960C0-1D62-48AB-8CCE-4FE0E8B4AC38}" dt="2019-04-24T12:58:24.468" v="3311" actId="208"/>
          <ac:cxnSpMkLst>
            <pc:docMk/>
            <pc:sldMk cId="1385737686" sldId="4545"/>
            <ac:cxnSpMk id="21" creationId="{59531F82-CF61-48B9-9EAF-3921FA44E71E}"/>
          </ac:cxnSpMkLst>
        </pc:cxnChg>
      </pc:sldChg>
      <pc:sldChg chg="addSp delSp modSp add setBg modNotesTx">
        <pc:chgData name="Sarah Lean" userId="60efe49c-fdb2-479d-bd36-260f4732f51a" providerId="ADAL" clId="{466960C0-1D62-48AB-8CCE-4FE0E8B4AC38}" dt="2019-04-24T13:39:55.618" v="4142" actId="313"/>
        <pc:sldMkLst>
          <pc:docMk/>
          <pc:sldMk cId="2368081514" sldId="4564"/>
        </pc:sldMkLst>
        <pc:spChg chg="del">
          <ac:chgData name="Sarah Lean" userId="60efe49c-fdb2-479d-bd36-260f4732f51a" providerId="ADAL" clId="{466960C0-1D62-48AB-8CCE-4FE0E8B4AC38}" dt="2019-04-24T12:57:06.738" v="3295" actId="478"/>
          <ac:spMkLst>
            <pc:docMk/>
            <pc:sldMk cId="2368081514" sldId="4564"/>
            <ac:spMk id="36" creationId="{0366EE81-9C8E-40CA-9B45-50B2E170E3FB}"/>
          </ac:spMkLst>
        </pc:spChg>
        <pc:spChg chg="mod">
          <ac:chgData name="Sarah Lean" userId="60efe49c-fdb2-479d-bd36-260f4732f51a" providerId="ADAL" clId="{466960C0-1D62-48AB-8CCE-4FE0E8B4AC38}" dt="2019-04-24T13:00:35.416" v="3321" actId="207"/>
          <ac:spMkLst>
            <pc:docMk/>
            <pc:sldMk cId="2368081514" sldId="4564"/>
            <ac:spMk id="50" creationId="{A9794166-6016-4AA5-B5DD-967D758780E0}"/>
          </ac:spMkLst>
        </pc:spChg>
        <pc:spChg chg="mod">
          <ac:chgData name="Sarah Lean" userId="60efe49c-fdb2-479d-bd36-260f4732f51a" providerId="ADAL" clId="{466960C0-1D62-48AB-8CCE-4FE0E8B4AC38}" dt="2019-04-24T12:57:28.438" v="3301" actId="208"/>
          <ac:spMkLst>
            <pc:docMk/>
            <pc:sldMk cId="2368081514" sldId="4564"/>
            <ac:spMk id="56" creationId="{C699455D-4E62-401C-B838-8025ADF20081}"/>
          </ac:spMkLst>
        </pc:spChg>
        <pc:spChg chg="mod">
          <ac:chgData name="Sarah Lean" userId="60efe49c-fdb2-479d-bd36-260f4732f51a" providerId="ADAL" clId="{466960C0-1D62-48AB-8CCE-4FE0E8B4AC38}" dt="2019-04-24T13:00:45.721" v="3323" actId="33524"/>
          <ac:spMkLst>
            <pc:docMk/>
            <pc:sldMk cId="2368081514" sldId="4564"/>
            <ac:spMk id="83" creationId="{3313AACB-C827-4678-B7DE-E9B5BE2BD30E}"/>
          </ac:spMkLst>
        </pc:spChg>
        <pc:spChg chg="mod">
          <ac:chgData name="Sarah Lean" userId="60efe49c-fdb2-479d-bd36-260f4732f51a" providerId="ADAL" clId="{466960C0-1D62-48AB-8CCE-4FE0E8B4AC38}" dt="2019-04-24T12:57:59.648" v="3306" actId="207"/>
          <ac:spMkLst>
            <pc:docMk/>
            <pc:sldMk cId="2368081514" sldId="4564"/>
            <ac:spMk id="85" creationId="{032E5EA9-93D9-4C57-A770-A7ADBF3EB6BA}"/>
          </ac:spMkLst>
        </pc:spChg>
        <pc:spChg chg="mod">
          <ac:chgData name="Sarah Lean" userId="60efe49c-fdb2-479d-bd36-260f4732f51a" providerId="ADAL" clId="{466960C0-1D62-48AB-8CCE-4FE0E8B4AC38}" dt="2019-04-24T12:57:15.048" v="3297" actId="208"/>
          <ac:spMkLst>
            <pc:docMk/>
            <pc:sldMk cId="2368081514" sldId="4564"/>
            <ac:spMk id="88" creationId="{1F00E183-9236-4418-A285-7A29CE804419}"/>
          </ac:spMkLst>
        </pc:spChg>
        <pc:spChg chg="mod">
          <ac:chgData name="Sarah Lean" userId="60efe49c-fdb2-479d-bd36-260f4732f51a" providerId="ADAL" clId="{466960C0-1D62-48AB-8CCE-4FE0E8B4AC38}" dt="2019-04-24T12:57:15.048" v="3297" actId="208"/>
          <ac:spMkLst>
            <pc:docMk/>
            <pc:sldMk cId="2368081514" sldId="4564"/>
            <ac:spMk id="89" creationId="{8722D251-1619-4CDB-B990-4EAA27FEEEB7}"/>
          </ac:spMkLst>
        </pc:spChg>
        <pc:spChg chg="mod">
          <ac:chgData name="Sarah Lean" userId="60efe49c-fdb2-479d-bd36-260f4732f51a" providerId="ADAL" clId="{466960C0-1D62-48AB-8CCE-4FE0E8B4AC38}" dt="2019-04-24T12:57:15.048" v="3297" actId="208"/>
          <ac:spMkLst>
            <pc:docMk/>
            <pc:sldMk cId="2368081514" sldId="4564"/>
            <ac:spMk id="90" creationId="{09ECD622-FDCE-4D18-8EFC-7EF5DF2E10AB}"/>
          </ac:spMkLst>
        </pc:spChg>
        <pc:spChg chg="mod">
          <ac:chgData name="Sarah Lean" userId="60efe49c-fdb2-479d-bd36-260f4732f51a" providerId="ADAL" clId="{466960C0-1D62-48AB-8CCE-4FE0E8B4AC38}" dt="2019-04-24T13:00:39.947" v="3322" actId="207"/>
          <ac:spMkLst>
            <pc:docMk/>
            <pc:sldMk cId="2368081514" sldId="4564"/>
            <ac:spMk id="109" creationId="{B92A4DD1-665D-40FA-8817-73F7A6F5EB74}"/>
          </ac:spMkLst>
        </pc:spChg>
        <pc:spChg chg="mod">
          <ac:chgData name="Sarah Lean" userId="60efe49c-fdb2-479d-bd36-260f4732f51a" providerId="ADAL" clId="{466960C0-1D62-48AB-8CCE-4FE0E8B4AC38}" dt="2019-04-24T12:57:36.218" v="3303" actId="208"/>
          <ac:spMkLst>
            <pc:docMk/>
            <pc:sldMk cId="2368081514" sldId="4564"/>
            <ac:spMk id="119" creationId="{AF8CFA70-C576-4DC3-9B5B-E4C7372D0ABA}"/>
          </ac:spMkLst>
        </pc:spChg>
        <pc:grpChg chg="mod">
          <ac:chgData name="Sarah Lean" userId="60efe49c-fdb2-479d-bd36-260f4732f51a" providerId="ADAL" clId="{466960C0-1D62-48AB-8CCE-4FE0E8B4AC38}" dt="2019-04-24T12:57:17.924" v="3298" actId="207"/>
          <ac:grpSpMkLst>
            <pc:docMk/>
            <pc:sldMk cId="2368081514" sldId="4564"/>
            <ac:grpSpMk id="17" creationId="{FC35AA43-D1FD-4173-9C6B-29957C7B8044}"/>
          </ac:grpSpMkLst>
        </pc:grpChg>
        <pc:grpChg chg="del">
          <ac:chgData name="Sarah Lean" userId="60efe49c-fdb2-479d-bd36-260f4732f51a" providerId="ADAL" clId="{466960C0-1D62-48AB-8CCE-4FE0E8B4AC38}" dt="2019-04-24T12:57:08.649" v="3296" actId="478"/>
          <ac:grpSpMkLst>
            <pc:docMk/>
            <pc:sldMk cId="2368081514" sldId="4564"/>
            <ac:grpSpMk id="35" creationId="{F0059303-8FD2-415B-9D8F-A58083218EDF}"/>
          </ac:grpSpMkLst>
        </pc:grpChg>
        <pc:grpChg chg="add">
          <ac:chgData name="Sarah Lean" userId="60efe49c-fdb2-479d-bd36-260f4732f51a" providerId="ADAL" clId="{466960C0-1D62-48AB-8CCE-4FE0E8B4AC38}" dt="2019-04-24T13:00:22.377" v="3319"/>
          <ac:grpSpMkLst>
            <pc:docMk/>
            <pc:sldMk cId="2368081514" sldId="4564"/>
            <ac:grpSpMk id="44" creationId="{B0251995-06D6-4776-9C28-780E1A93CC44}"/>
          </ac:grpSpMkLst>
        </pc:grpChg>
        <pc:grpChg chg="del mod">
          <ac:chgData name="Sarah Lean" userId="60efe49c-fdb2-479d-bd36-260f4732f51a" providerId="ADAL" clId="{466960C0-1D62-48AB-8CCE-4FE0E8B4AC38}" dt="2019-04-24T13:00:21.971" v="3318" actId="478"/>
          <ac:grpSpMkLst>
            <pc:docMk/>
            <pc:sldMk cId="2368081514" sldId="4564"/>
            <ac:grpSpMk id="96" creationId="{45CBE607-BBF6-4217-9C5D-968CF60ED551}"/>
          </ac:grpSpMkLst>
        </pc:grpChg>
      </pc:sldChg>
      <pc:sldChg chg="add modNotesTx">
        <pc:chgData name="Sarah Lean" userId="60efe49c-fdb2-479d-bd36-260f4732f51a" providerId="ADAL" clId="{466960C0-1D62-48AB-8CCE-4FE0E8B4AC38}" dt="2019-04-24T10:03:54.532" v="1791" actId="20577"/>
        <pc:sldMkLst>
          <pc:docMk/>
          <pc:sldMk cId="435576713" sldId="4590"/>
        </pc:sldMkLst>
      </pc:sldChg>
      <pc:sldChg chg="add modNotesTx">
        <pc:chgData name="Sarah Lean" userId="60efe49c-fdb2-479d-bd36-260f4732f51a" providerId="ADAL" clId="{466960C0-1D62-48AB-8CCE-4FE0E8B4AC38}" dt="2019-04-24T10:04:33.907" v="1940" actId="20577"/>
        <pc:sldMkLst>
          <pc:docMk/>
          <pc:sldMk cId="4091455604" sldId="4592"/>
        </pc:sldMkLst>
      </pc:sldChg>
      <pc:sldChg chg="add modNotesTx">
        <pc:chgData name="Sarah Lean" userId="60efe49c-fdb2-479d-bd36-260f4732f51a" providerId="ADAL" clId="{466960C0-1D62-48AB-8CCE-4FE0E8B4AC38}" dt="2019-04-24T10:05:01.828" v="2119" actId="20577"/>
        <pc:sldMkLst>
          <pc:docMk/>
          <pc:sldMk cId="2838088763" sldId="8394"/>
        </pc:sldMkLst>
      </pc:sldChg>
      <pc:sldChg chg="delSp add modNotesTx">
        <pc:chgData name="Sarah Lean" userId="60efe49c-fdb2-479d-bd36-260f4732f51a" providerId="ADAL" clId="{466960C0-1D62-48AB-8CCE-4FE0E8B4AC38}" dt="2019-04-24T09:53:39.986" v="418" actId="20577"/>
        <pc:sldMkLst>
          <pc:docMk/>
          <pc:sldMk cId="1557210387" sldId="8408"/>
        </pc:sldMkLst>
        <pc:spChg chg="del">
          <ac:chgData name="Sarah Lean" userId="60efe49c-fdb2-479d-bd36-260f4732f51a" providerId="ADAL" clId="{466960C0-1D62-48AB-8CCE-4FE0E8B4AC38}" dt="2019-04-24T09:53:14.238" v="326" actId="478"/>
          <ac:spMkLst>
            <pc:docMk/>
            <pc:sldMk cId="1557210387" sldId="8408"/>
            <ac:spMk id="3" creationId="{354DD854-3FE4-4BAF-B516-CB2CCF442382}"/>
          </ac:spMkLst>
        </pc:spChg>
      </pc:sldChg>
      <pc:sldChg chg="add del">
        <pc:chgData name="Sarah Lean" userId="60efe49c-fdb2-479d-bd36-260f4732f51a" providerId="ADAL" clId="{466960C0-1D62-48AB-8CCE-4FE0E8B4AC38}" dt="2019-04-24T09:51:13.856" v="135" actId="2696"/>
        <pc:sldMkLst>
          <pc:docMk/>
          <pc:sldMk cId="2178123816" sldId="8425"/>
        </pc:sldMkLst>
      </pc:sldChg>
      <pc:sldChg chg="add">
        <pc:chgData name="Sarah Lean" userId="60efe49c-fdb2-479d-bd36-260f4732f51a" providerId="ADAL" clId="{466960C0-1D62-48AB-8CCE-4FE0E8B4AC38}" dt="2019-04-24T09:59:17.742" v="836"/>
        <pc:sldMkLst>
          <pc:docMk/>
          <pc:sldMk cId="1814934741" sldId="8426"/>
        </pc:sldMkLst>
      </pc:sldChg>
      <pc:sldChg chg="add">
        <pc:chgData name="Sarah Lean" userId="60efe49c-fdb2-479d-bd36-260f4732f51a" providerId="ADAL" clId="{466960C0-1D62-48AB-8CCE-4FE0E8B4AC38}" dt="2019-04-24T13:02:49.230" v="3324"/>
        <pc:sldMkLst>
          <pc:docMk/>
          <pc:sldMk cId="1646500776" sldId="8438"/>
        </pc:sldMkLst>
      </pc:sldChg>
      <pc:sldChg chg="add">
        <pc:chgData name="Sarah Lean" userId="60efe49c-fdb2-479d-bd36-260f4732f51a" providerId="ADAL" clId="{466960C0-1D62-48AB-8CCE-4FE0E8B4AC38}" dt="2019-04-24T13:03:15.240" v="3358"/>
        <pc:sldMkLst>
          <pc:docMk/>
          <pc:sldMk cId="360199445" sldId="8439"/>
        </pc:sldMkLst>
      </pc:sldChg>
      <pc:sldChg chg="modSp add modNotesTx">
        <pc:chgData name="Sarah Lean" userId="60efe49c-fdb2-479d-bd36-260f4732f51a" providerId="ADAL" clId="{466960C0-1D62-48AB-8CCE-4FE0E8B4AC38}" dt="2019-04-24T09:52:07.463" v="324" actId="20577"/>
        <pc:sldMkLst>
          <pc:docMk/>
          <pc:sldMk cId="3232386301" sldId="8445"/>
        </pc:sldMkLst>
        <pc:spChg chg="mod">
          <ac:chgData name="Sarah Lean" userId="60efe49c-fdb2-479d-bd36-260f4732f51a" providerId="ADAL" clId="{466960C0-1D62-48AB-8CCE-4FE0E8B4AC38}" dt="2019-04-24T09:51:56.540" v="283" actId="20577"/>
          <ac:spMkLst>
            <pc:docMk/>
            <pc:sldMk cId="3232386301" sldId="8445"/>
            <ac:spMk id="2" creationId="{697CFEB8-873C-45D4-9E95-9BCD0D93F1DA}"/>
          </ac:spMkLst>
        </pc:spChg>
      </pc:sldChg>
      <pc:sldChg chg="modSp add modNotesTx">
        <pc:chgData name="Sarah Lean" userId="60efe49c-fdb2-479d-bd36-260f4732f51a" providerId="ADAL" clId="{466960C0-1D62-48AB-8CCE-4FE0E8B4AC38}" dt="2019-04-24T09:54:46.705" v="626" actId="20577"/>
        <pc:sldMkLst>
          <pc:docMk/>
          <pc:sldMk cId="2501174867" sldId="8446"/>
        </pc:sldMkLst>
        <pc:spChg chg="mod">
          <ac:chgData name="Sarah Lean" userId="60efe49c-fdb2-479d-bd36-260f4732f51a" providerId="ADAL" clId="{466960C0-1D62-48AB-8CCE-4FE0E8B4AC38}" dt="2019-04-24T09:53:59.901" v="430" actId="20577"/>
          <ac:spMkLst>
            <pc:docMk/>
            <pc:sldMk cId="2501174867" sldId="8446"/>
            <ac:spMk id="2" creationId="{697CFEB8-873C-45D4-9E95-9BCD0D93F1DA}"/>
          </ac:spMkLst>
        </pc:spChg>
      </pc:sldChg>
      <pc:sldChg chg="add del">
        <pc:chgData name="Sarah Lean" userId="60efe49c-fdb2-479d-bd36-260f4732f51a" providerId="ADAL" clId="{466960C0-1D62-48AB-8CCE-4FE0E8B4AC38}" dt="2019-04-24T09:59:29.467" v="841" actId="2696"/>
        <pc:sldMkLst>
          <pc:docMk/>
          <pc:sldMk cId="433396464" sldId="8447"/>
        </pc:sldMkLst>
      </pc:sldChg>
      <pc:sldChg chg="add del">
        <pc:chgData name="Sarah Lean" userId="60efe49c-fdb2-479d-bd36-260f4732f51a" providerId="ADAL" clId="{466960C0-1D62-48AB-8CCE-4FE0E8B4AC38}" dt="2019-04-24T09:59:41.297" v="850" actId="2696"/>
        <pc:sldMkLst>
          <pc:docMk/>
          <pc:sldMk cId="3981984635" sldId="8448"/>
        </pc:sldMkLst>
      </pc:sldChg>
      <pc:sldChg chg="modSp add modNotesTx">
        <pc:chgData name="Sarah Lean" userId="60efe49c-fdb2-479d-bd36-260f4732f51a" providerId="ADAL" clId="{466960C0-1D62-48AB-8CCE-4FE0E8B4AC38}" dt="2019-04-24T10:01:42.609" v="1249" actId="20577"/>
        <pc:sldMkLst>
          <pc:docMk/>
          <pc:sldMk cId="3793937478" sldId="8449"/>
        </pc:sldMkLst>
        <pc:spChg chg="mod">
          <ac:chgData name="Sarah Lean" userId="60efe49c-fdb2-479d-bd36-260f4732f51a" providerId="ADAL" clId="{466960C0-1D62-48AB-8CCE-4FE0E8B4AC38}" dt="2019-04-24T09:59:35.052" v="847" actId="20577"/>
          <ac:spMkLst>
            <pc:docMk/>
            <pc:sldMk cId="3793937478" sldId="8449"/>
            <ac:spMk id="2" creationId="{697CFEB8-873C-45D4-9E95-9BCD0D93F1DA}"/>
          </ac:spMkLst>
        </pc:spChg>
      </pc:sldChg>
      <pc:sldChg chg="modSp add ord modAnim modNotesTx">
        <pc:chgData name="Sarah Lean" userId="60efe49c-fdb2-479d-bd36-260f4732f51a" providerId="ADAL" clId="{466960C0-1D62-48AB-8CCE-4FE0E8B4AC38}" dt="2019-04-24T12:44:53.689" v="2294" actId="20577"/>
        <pc:sldMkLst>
          <pc:docMk/>
          <pc:sldMk cId="3411483230" sldId="8450"/>
        </pc:sldMkLst>
        <pc:spChg chg="mod">
          <ac:chgData name="Sarah Lean" userId="60efe49c-fdb2-479d-bd36-260f4732f51a" providerId="ADAL" clId="{466960C0-1D62-48AB-8CCE-4FE0E8B4AC38}" dt="2019-04-24T12:44:53.689" v="2294" actId="20577"/>
          <ac:spMkLst>
            <pc:docMk/>
            <pc:sldMk cId="3411483230" sldId="8450"/>
            <ac:spMk id="11" creationId="{2460E197-0294-4B0A-9AEE-499CBE3F21CE}"/>
          </ac:spMkLst>
        </pc:spChg>
        <pc:spChg chg="mod">
          <ac:chgData name="Sarah Lean" userId="60efe49c-fdb2-479d-bd36-260f4732f51a" providerId="ADAL" clId="{466960C0-1D62-48AB-8CCE-4FE0E8B4AC38}" dt="2019-04-24T12:41:09.884" v="2139" actId="20577"/>
          <ac:spMkLst>
            <pc:docMk/>
            <pc:sldMk cId="3411483230" sldId="8450"/>
            <ac:spMk id="14" creationId="{C25C34A8-4B15-4F5A-9989-A49E6B75377D}"/>
          </ac:spMkLst>
        </pc:spChg>
      </pc:sldChg>
      <pc:sldChg chg="addSp delSp modSp add delAnim modNotesTx">
        <pc:chgData name="Sarah Lean" userId="60efe49c-fdb2-479d-bd36-260f4732f51a" providerId="ADAL" clId="{466960C0-1D62-48AB-8CCE-4FE0E8B4AC38}" dt="2019-04-24T12:47:59.862" v="2451" actId="20577"/>
        <pc:sldMkLst>
          <pc:docMk/>
          <pc:sldMk cId="1747686299" sldId="8451"/>
        </pc:sldMkLst>
        <pc:spChg chg="del">
          <ac:chgData name="Sarah Lean" userId="60efe49c-fdb2-479d-bd36-260f4732f51a" providerId="ADAL" clId="{466960C0-1D62-48AB-8CCE-4FE0E8B4AC38}" dt="2019-04-24T12:47:26.124" v="2304" actId="478"/>
          <ac:spMkLst>
            <pc:docMk/>
            <pc:sldMk cId="1747686299" sldId="8451"/>
            <ac:spMk id="11" creationId="{2460E197-0294-4B0A-9AEE-499CBE3F21CE}"/>
          </ac:spMkLst>
        </pc:spChg>
        <pc:spChg chg="mod">
          <ac:chgData name="Sarah Lean" userId="60efe49c-fdb2-479d-bd36-260f4732f51a" providerId="ADAL" clId="{466960C0-1D62-48AB-8CCE-4FE0E8B4AC38}" dt="2019-04-24T12:47:23.923" v="2303" actId="20577"/>
          <ac:spMkLst>
            <pc:docMk/>
            <pc:sldMk cId="1747686299" sldId="8451"/>
            <ac:spMk id="14" creationId="{C25C34A8-4B15-4F5A-9989-A49E6B75377D}"/>
          </ac:spMkLst>
        </pc:spChg>
        <pc:picChg chg="add mod">
          <ac:chgData name="Sarah Lean" userId="60efe49c-fdb2-479d-bd36-260f4732f51a" providerId="ADAL" clId="{466960C0-1D62-48AB-8CCE-4FE0E8B4AC38}" dt="2019-04-24T12:47:33.444" v="2310" actId="1076"/>
          <ac:picMkLst>
            <pc:docMk/>
            <pc:sldMk cId="1747686299" sldId="8451"/>
            <ac:picMk id="3" creationId="{D944A39C-11EC-40E6-A4D0-6B505D2F16C1}"/>
          </ac:picMkLst>
        </pc:picChg>
      </pc:sldChg>
      <pc:sldChg chg="addSp delSp modSp add modNotesTx">
        <pc:chgData name="Sarah Lean" userId="60efe49c-fdb2-479d-bd36-260f4732f51a" providerId="ADAL" clId="{466960C0-1D62-48AB-8CCE-4FE0E8B4AC38}" dt="2019-04-24T12:49:52.686" v="2617" actId="20577"/>
        <pc:sldMkLst>
          <pc:docMk/>
          <pc:sldMk cId="3577392712" sldId="8452"/>
        </pc:sldMkLst>
        <pc:picChg chg="add mod">
          <ac:chgData name="Sarah Lean" userId="60efe49c-fdb2-479d-bd36-260f4732f51a" providerId="ADAL" clId="{466960C0-1D62-48AB-8CCE-4FE0E8B4AC38}" dt="2019-04-24T12:49:22.638" v="2456" actId="1076"/>
          <ac:picMkLst>
            <pc:docMk/>
            <pc:sldMk cId="3577392712" sldId="8452"/>
            <ac:picMk id="2" creationId="{0E894A76-C86C-4ABD-9FF8-C6FC7B715FD4}"/>
          </ac:picMkLst>
        </pc:picChg>
        <pc:picChg chg="del">
          <ac:chgData name="Sarah Lean" userId="60efe49c-fdb2-479d-bd36-260f4732f51a" providerId="ADAL" clId="{466960C0-1D62-48AB-8CCE-4FE0E8B4AC38}" dt="2019-04-24T12:49:16.238" v="2453" actId="478"/>
          <ac:picMkLst>
            <pc:docMk/>
            <pc:sldMk cId="3577392712" sldId="8452"/>
            <ac:picMk id="3" creationId="{D944A39C-11EC-40E6-A4D0-6B505D2F16C1}"/>
          </ac:picMkLst>
        </pc:picChg>
      </pc:sldChg>
      <pc:sldChg chg="modSp add ord modAnim modNotesTx">
        <pc:chgData name="Sarah Lean" userId="60efe49c-fdb2-479d-bd36-260f4732f51a" providerId="ADAL" clId="{466960C0-1D62-48AB-8CCE-4FE0E8B4AC38}" dt="2019-04-24T12:51:27.631" v="2929" actId="6549"/>
        <pc:sldMkLst>
          <pc:docMk/>
          <pc:sldMk cId="1189574240" sldId="8453"/>
        </pc:sldMkLst>
        <pc:spChg chg="mod">
          <ac:chgData name="Sarah Lean" userId="60efe49c-fdb2-479d-bd36-260f4732f51a" providerId="ADAL" clId="{466960C0-1D62-48AB-8CCE-4FE0E8B4AC38}" dt="2019-04-24T12:51:27.631" v="2929" actId="6549"/>
          <ac:spMkLst>
            <pc:docMk/>
            <pc:sldMk cId="1189574240" sldId="8453"/>
            <ac:spMk id="11" creationId="{2460E197-0294-4B0A-9AEE-499CBE3F21CE}"/>
          </ac:spMkLst>
        </pc:spChg>
        <pc:spChg chg="mod">
          <ac:chgData name="Sarah Lean" userId="60efe49c-fdb2-479d-bd36-260f4732f51a" providerId="ADAL" clId="{466960C0-1D62-48AB-8CCE-4FE0E8B4AC38}" dt="2019-04-24T12:50:23.235" v="2652" actId="20577"/>
          <ac:spMkLst>
            <pc:docMk/>
            <pc:sldMk cId="1189574240" sldId="8453"/>
            <ac:spMk id="14" creationId="{C25C34A8-4B15-4F5A-9989-A49E6B75377D}"/>
          </ac:spMkLst>
        </pc:spChg>
      </pc:sldChg>
      <pc:sldChg chg="modSp modNotesTx">
        <pc:chgData name="Sarah Lean" userId="60efe49c-fdb2-479d-bd36-260f4732f51a" providerId="ADAL" clId="{466960C0-1D62-48AB-8CCE-4FE0E8B4AC38}" dt="2019-04-24T12:52:06.703" v="2939" actId="20577"/>
        <pc:sldMkLst>
          <pc:docMk/>
          <pc:sldMk cId="1786023420" sldId="8454"/>
        </pc:sldMkLst>
        <pc:spChg chg="mod">
          <ac:chgData name="Sarah Lean" userId="60efe49c-fdb2-479d-bd36-260f4732f51a" providerId="ADAL" clId="{466960C0-1D62-48AB-8CCE-4FE0E8B4AC38}" dt="2019-04-24T12:52:05.263" v="2938" actId="20577"/>
          <ac:spMkLst>
            <pc:docMk/>
            <pc:sldMk cId="1786023420" sldId="8454"/>
            <ac:spMk id="2" creationId="{697CFEB8-873C-45D4-9E95-9BCD0D93F1DA}"/>
          </ac:spMkLst>
        </pc:spChg>
      </pc:sldChg>
      <pc:sldChg chg="add del">
        <pc:chgData name="Sarah Lean" userId="60efe49c-fdb2-479d-bd36-260f4732f51a" providerId="ADAL" clId="{466960C0-1D62-48AB-8CCE-4FE0E8B4AC38}" dt="2019-04-24T12:51:55.933" v="2931"/>
        <pc:sldMkLst>
          <pc:docMk/>
          <pc:sldMk cId="3840972678" sldId="8454"/>
        </pc:sldMkLst>
      </pc:sldChg>
      <pc:sldChg chg="delSp modSp add del delAnim modAnim">
        <pc:chgData name="Sarah Lean" userId="60efe49c-fdb2-479d-bd36-260f4732f51a" providerId="ADAL" clId="{466960C0-1D62-48AB-8CCE-4FE0E8B4AC38}" dt="2019-04-24T12:53:50.761" v="3057" actId="2696"/>
        <pc:sldMkLst>
          <pc:docMk/>
          <pc:sldMk cId="719418488" sldId="8455"/>
        </pc:sldMkLst>
        <pc:spChg chg="del mod">
          <ac:chgData name="Sarah Lean" userId="60efe49c-fdb2-479d-bd36-260f4732f51a" providerId="ADAL" clId="{466960C0-1D62-48AB-8CCE-4FE0E8B4AC38}" dt="2019-04-24T12:53:15.092" v="3033"/>
          <ac:spMkLst>
            <pc:docMk/>
            <pc:sldMk cId="719418488" sldId="8455"/>
            <ac:spMk id="11" creationId="{2460E197-0294-4B0A-9AEE-499CBE3F21CE}"/>
          </ac:spMkLst>
        </pc:spChg>
        <pc:spChg chg="mod">
          <ac:chgData name="Sarah Lean" userId="60efe49c-fdb2-479d-bd36-260f4732f51a" providerId="ADAL" clId="{466960C0-1D62-48AB-8CCE-4FE0E8B4AC38}" dt="2019-04-24T12:52:26.933" v="2958" actId="20577"/>
          <ac:spMkLst>
            <pc:docMk/>
            <pc:sldMk cId="719418488" sldId="8455"/>
            <ac:spMk id="14" creationId="{C25C34A8-4B15-4F5A-9989-A49E6B75377D}"/>
          </ac:spMkLst>
        </pc:spChg>
      </pc:sldChg>
      <pc:sldChg chg="modSp add ord">
        <pc:chgData name="Sarah Lean" userId="60efe49c-fdb2-479d-bd36-260f4732f51a" providerId="ADAL" clId="{466960C0-1D62-48AB-8CCE-4FE0E8B4AC38}" dt="2019-04-24T12:53:43.161" v="3056" actId="255"/>
        <pc:sldMkLst>
          <pc:docMk/>
          <pc:sldMk cId="2411087061" sldId="8456"/>
        </pc:sldMkLst>
        <pc:spChg chg="mod">
          <ac:chgData name="Sarah Lean" userId="60efe49c-fdb2-479d-bd36-260f4732f51a" providerId="ADAL" clId="{466960C0-1D62-48AB-8CCE-4FE0E8B4AC38}" dt="2019-04-24T12:53:43.161" v="3056" actId="255"/>
          <ac:spMkLst>
            <pc:docMk/>
            <pc:sldMk cId="2411087061" sldId="8456"/>
            <ac:spMk id="4" creationId="{2997988B-0E97-4B3B-BFD3-314B34B3F2AF}"/>
          </ac:spMkLst>
        </pc:spChg>
      </pc:sldChg>
      <pc:sldChg chg="modSp add modAnim">
        <pc:chgData name="Sarah Lean" userId="60efe49c-fdb2-479d-bd36-260f4732f51a" providerId="ADAL" clId="{466960C0-1D62-48AB-8CCE-4FE0E8B4AC38}" dt="2019-04-24T12:56:02.359" v="3293" actId="20577"/>
        <pc:sldMkLst>
          <pc:docMk/>
          <pc:sldMk cId="1772553585" sldId="8457"/>
        </pc:sldMkLst>
        <pc:spChg chg="mod">
          <ac:chgData name="Sarah Lean" userId="60efe49c-fdb2-479d-bd36-260f4732f51a" providerId="ADAL" clId="{466960C0-1D62-48AB-8CCE-4FE0E8B4AC38}" dt="2019-04-24T12:55:56.909" v="3286" actId="20577"/>
          <ac:spMkLst>
            <pc:docMk/>
            <pc:sldMk cId="1772553585" sldId="8457"/>
            <ac:spMk id="11" creationId="{2460E197-0294-4B0A-9AEE-499CBE3F21CE}"/>
          </ac:spMkLst>
        </pc:spChg>
        <pc:spChg chg="mod">
          <ac:chgData name="Sarah Lean" userId="60efe49c-fdb2-479d-bd36-260f4732f51a" providerId="ADAL" clId="{466960C0-1D62-48AB-8CCE-4FE0E8B4AC38}" dt="2019-04-24T12:56:02.359" v="3293" actId="20577"/>
          <ac:spMkLst>
            <pc:docMk/>
            <pc:sldMk cId="1772553585" sldId="8457"/>
            <ac:spMk id="14" creationId="{C25C34A8-4B15-4F5A-9989-A49E6B75377D}"/>
          </ac:spMkLst>
        </pc:spChg>
      </pc:sldChg>
      <pc:sldChg chg="modSp add">
        <pc:chgData name="Sarah Lean" userId="60efe49c-fdb2-479d-bd36-260f4732f51a" providerId="ADAL" clId="{466960C0-1D62-48AB-8CCE-4FE0E8B4AC38}" dt="2019-04-24T13:02:57.853" v="3341" actId="20577"/>
        <pc:sldMkLst>
          <pc:docMk/>
          <pc:sldMk cId="1386339275" sldId="8458"/>
        </pc:sldMkLst>
        <pc:spChg chg="mod">
          <ac:chgData name="Sarah Lean" userId="60efe49c-fdb2-479d-bd36-260f4732f51a" providerId="ADAL" clId="{466960C0-1D62-48AB-8CCE-4FE0E8B4AC38}" dt="2019-04-24T13:02:57.853" v="3341" actId="20577"/>
          <ac:spMkLst>
            <pc:docMk/>
            <pc:sldMk cId="1386339275" sldId="8458"/>
            <ac:spMk id="2" creationId="{697CFEB8-873C-45D4-9E95-9BCD0D93F1DA}"/>
          </ac:spMkLst>
        </pc:spChg>
      </pc:sldChg>
      <pc:sldChg chg="modSp add">
        <pc:chgData name="Sarah Lean" userId="60efe49c-fdb2-479d-bd36-260f4732f51a" providerId="ADAL" clId="{466960C0-1D62-48AB-8CCE-4FE0E8B4AC38}" dt="2019-04-24T13:03:06.777" v="3357" actId="20577"/>
        <pc:sldMkLst>
          <pc:docMk/>
          <pc:sldMk cId="3570129068" sldId="8459"/>
        </pc:sldMkLst>
        <pc:spChg chg="mod">
          <ac:chgData name="Sarah Lean" userId="60efe49c-fdb2-479d-bd36-260f4732f51a" providerId="ADAL" clId="{466960C0-1D62-48AB-8CCE-4FE0E8B4AC38}" dt="2019-04-24T13:03:06.777" v="3357" actId="20577"/>
          <ac:spMkLst>
            <pc:docMk/>
            <pc:sldMk cId="3570129068" sldId="8459"/>
            <ac:spMk id="2" creationId="{697CFEB8-873C-45D4-9E95-9BCD0D93F1DA}"/>
          </ac:spMkLst>
        </pc:spChg>
      </pc:sldChg>
      <pc:sldChg chg="modSp add">
        <pc:chgData name="Sarah Lean" userId="60efe49c-fdb2-479d-bd36-260f4732f51a" providerId="ADAL" clId="{466960C0-1D62-48AB-8CCE-4FE0E8B4AC38}" dt="2019-04-24T13:25:04.717" v="3377" actId="20577"/>
        <pc:sldMkLst>
          <pc:docMk/>
          <pc:sldMk cId="145031150" sldId="8460"/>
        </pc:sldMkLst>
        <pc:spChg chg="mod">
          <ac:chgData name="Sarah Lean" userId="60efe49c-fdb2-479d-bd36-260f4732f51a" providerId="ADAL" clId="{466960C0-1D62-48AB-8CCE-4FE0E8B4AC38}" dt="2019-04-24T13:25:04.717" v="3377" actId="20577"/>
          <ac:spMkLst>
            <pc:docMk/>
            <pc:sldMk cId="145031150" sldId="8460"/>
            <ac:spMk id="2" creationId="{697CFEB8-873C-45D4-9E95-9BCD0D93F1DA}"/>
          </ac:spMkLst>
        </pc:spChg>
      </pc:sldChg>
      <pc:sldChg chg="modSp add modAnim">
        <pc:chgData name="Sarah Lean" userId="60efe49c-fdb2-479d-bd36-260f4732f51a" providerId="ADAL" clId="{466960C0-1D62-48AB-8CCE-4FE0E8B4AC38}" dt="2019-04-24T13:26:40.297" v="3624" actId="20577"/>
        <pc:sldMkLst>
          <pc:docMk/>
          <pc:sldMk cId="2803340643" sldId="8461"/>
        </pc:sldMkLst>
        <pc:spChg chg="mod">
          <ac:chgData name="Sarah Lean" userId="60efe49c-fdb2-479d-bd36-260f4732f51a" providerId="ADAL" clId="{466960C0-1D62-48AB-8CCE-4FE0E8B4AC38}" dt="2019-04-24T13:26:40.297" v="3624" actId="20577"/>
          <ac:spMkLst>
            <pc:docMk/>
            <pc:sldMk cId="2803340643" sldId="8461"/>
            <ac:spMk id="11" creationId="{2460E197-0294-4B0A-9AEE-499CBE3F21CE}"/>
          </ac:spMkLst>
        </pc:spChg>
        <pc:spChg chg="mod">
          <ac:chgData name="Sarah Lean" userId="60efe49c-fdb2-479d-bd36-260f4732f51a" providerId="ADAL" clId="{466960C0-1D62-48AB-8CCE-4FE0E8B4AC38}" dt="2019-04-24T13:25:54.206" v="3394" actId="20577"/>
          <ac:spMkLst>
            <pc:docMk/>
            <pc:sldMk cId="2803340643" sldId="8461"/>
            <ac:spMk id="14" creationId="{C25C34A8-4B15-4F5A-9989-A49E6B75377D}"/>
          </ac:spMkLst>
        </pc:spChg>
      </pc:sldChg>
      <pc:sldChg chg="modSp add modAnim">
        <pc:chgData name="Sarah Lean" userId="60efe49c-fdb2-479d-bd36-260f4732f51a" providerId="ADAL" clId="{466960C0-1D62-48AB-8CCE-4FE0E8B4AC38}" dt="2019-04-24T13:27:37.450" v="3801" actId="20577"/>
        <pc:sldMkLst>
          <pc:docMk/>
          <pc:sldMk cId="2174918402" sldId="8462"/>
        </pc:sldMkLst>
        <pc:spChg chg="mod">
          <ac:chgData name="Sarah Lean" userId="60efe49c-fdb2-479d-bd36-260f4732f51a" providerId="ADAL" clId="{466960C0-1D62-48AB-8CCE-4FE0E8B4AC38}" dt="2019-04-24T13:27:37.450" v="3801" actId="20577"/>
          <ac:spMkLst>
            <pc:docMk/>
            <pc:sldMk cId="2174918402" sldId="8462"/>
            <ac:spMk id="11" creationId="{2460E197-0294-4B0A-9AEE-499CBE3F21CE}"/>
          </ac:spMkLst>
        </pc:spChg>
        <pc:spChg chg="mod">
          <ac:chgData name="Sarah Lean" userId="60efe49c-fdb2-479d-bd36-260f4732f51a" providerId="ADAL" clId="{466960C0-1D62-48AB-8CCE-4FE0E8B4AC38}" dt="2019-04-24T13:26:51.890" v="3640" actId="20577"/>
          <ac:spMkLst>
            <pc:docMk/>
            <pc:sldMk cId="2174918402" sldId="8462"/>
            <ac:spMk id="14" creationId="{C25C34A8-4B15-4F5A-9989-A49E6B75377D}"/>
          </ac:spMkLst>
        </pc:spChg>
      </pc:sldChg>
      <pc:sldMasterChg chg="delSldLayout">
        <pc:chgData name="Sarah Lean" userId="60efe49c-fdb2-479d-bd36-260f4732f51a" providerId="ADAL" clId="{466960C0-1D62-48AB-8CCE-4FE0E8B4AC38}" dt="2019-04-24T09:59:41.300" v="851" actId="2696"/>
        <pc:sldMasterMkLst>
          <pc:docMk/>
          <pc:sldMasterMk cId="3207247314" sldId="2147483856"/>
        </pc:sldMasterMkLst>
        <pc:sldLayoutChg chg="del">
          <pc:chgData name="Sarah Lean" userId="60efe49c-fdb2-479d-bd36-260f4732f51a" providerId="ADAL" clId="{466960C0-1D62-48AB-8CCE-4FE0E8B4AC38}" dt="2019-04-24T09:59:41.300" v="851" actId="2696"/>
          <pc:sldLayoutMkLst>
            <pc:docMk/>
            <pc:sldMasterMk cId="3207247314" sldId="2147483856"/>
            <pc:sldLayoutMk cId="3213438468" sldId="21474837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99F44-CCB7-4B2E-BF3D-AB246D849334}" type="datetimeFigureOut">
              <a:rPr lang="en-GB" smtClean="0"/>
              <a:t>09/05/2019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F7BD0-5575-404C-8751-1CCF57FF0BFA}" type="slidenum">
              <a:rPr lang="en-GB" smtClean="0"/>
              <a:t>‹#›</a:t>
            </a:fld>
            <a:endParaRPr lang="en-GB"/>
          </a:p>
        </p:txBody>
      </p:sp>
    </p:spTree>
    <p:extLst>
      <p:ext uri="{BB962C8B-B14F-4D97-AF65-F5344CB8AC3E}">
        <p14:creationId xmlns:p14="http://schemas.microsoft.com/office/powerpoint/2010/main" val="251673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53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957" rtl="0" eaLnBrk="1" fontAlgn="auto" latinLnBrk="0" hangingPunct="1">
              <a:lnSpc>
                <a:spcPct val="100000"/>
              </a:lnSpc>
              <a:spcBef>
                <a:spcPts val="600"/>
              </a:spcBef>
              <a:spcAft>
                <a:spcPts val="1200"/>
              </a:spcAft>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1510549"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151104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1511046" rtl="0" eaLnBrk="1" fontAlgn="auto" latinLnBrk="0" hangingPunct="1">
                <a:lnSpc>
                  <a:spcPct val="100000"/>
                </a:lnSpc>
                <a:spcBef>
                  <a:spcPts val="0"/>
                </a:spcBef>
                <a:spcAft>
                  <a:spcPts val="0"/>
                </a:spcAft>
                <a:buClrTx/>
                <a:buSzTx/>
                <a:buFontTx/>
                <a:buNone/>
                <a:tabLst/>
                <a:defRPr/>
              </a:pPr>
              <a:t>5/9/2019</a:t>
            </a:fld>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151104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1511046" rtl="0" eaLnBrk="1" fontAlgn="auto" latinLnBrk="0" hangingPunct="1">
                <a:lnSpc>
                  <a:spcPct val="100000"/>
                </a:lnSpc>
                <a:spcBef>
                  <a:spcPts val="0"/>
                </a:spcBef>
                <a:spcAft>
                  <a:spcPts val="0"/>
                </a:spcAft>
                <a:buClrTx/>
                <a:buSzTx/>
                <a:buFontTx/>
                <a:buNone/>
                <a:tabLst/>
                <a:defRPr/>
              </a:pPr>
              <a:t>10</a:t>
            </a:fld>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245239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5/9/2019 11:17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773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AF7BD0-5575-404C-8751-1CCF57FF0BFA}" type="slidenum">
              <a:rPr lang="en-GB" smtClean="0"/>
              <a:t>12</a:t>
            </a:fld>
            <a:endParaRPr lang="en-GB"/>
          </a:p>
        </p:txBody>
      </p:sp>
    </p:spTree>
    <p:extLst>
      <p:ext uri="{BB962C8B-B14F-4D97-AF65-F5344CB8AC3E}">
        <p14:creationId xmlns:p14="http://schemas.microsoft.com/office/powerpoint/2010/main" val="155205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560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example is showing what happens when the agent is installed on three servers and the level of detail we get visually.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120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example shows you what view you get if only one server has the agent installed. </a:t>
            </a:r>
          </a:p>
          <a:p>
            <a:endParaRPr lang="en-GB" dirty="0"/>
          </a:p>
          <a:p>
            <a:r>
              <a:rPr lang="en-GB" dirty="0"/>
              <a:t>The level of information is high level for the other servers.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967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703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36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Now you have the information you need to decide the migration strategy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236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838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Lots of organisations are asking why move away from traditional on prem datacentres to azure, but there are certain triggers that are driving those decisions. </a:t>
            </a:r>
          </a:p>
        </p:txBody>
      </p:sp>
      <p:sp>
        <p:nvSpPr>
          <p:cNvPr id="4" name="Slide Number Placeholder 3"/>
          <p:cNvSpPr>
            <a:spLocks noGrp="1"/>
          </p:cNvSpPr>
          <p:nvPr>
            <p:ph type="sldNum" sz="quarter" idx="5"/>
          </p:nvPr>
        </p:nvSpPr>
        <p:spPr/>
        <p:txBody>
          <a:bodyPr/>
          <a:lstStyle/>
          <a:p>
            <a:fld id="{84AF7BD0-5575-404C-8751-1CCF57FF0BFA}" type="slidenum">
              <a:rPr lang="en-GB" smtClean="0"/>
              <a:t>2</a:t>
            </a:fld>
            <a:endParaRPr lang="en-GB"/>
          </a:p>
        </p:txBody>
      </p:sp>
    </p:spTree>
    <p:extLst>
      <p:ext uri="{BB962C8B-B14F-4D97-AF65-F5344CB8AC3E}">
        <p14:creationId xmlns:p14="http://schemas.microsoft.com/office/powerpoint/2010/main" val="1617731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510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392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541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438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spc="0" dirty="0">
              <a:gradFill>
                <a:gsLst>
                  <a:gs pos="7576">
                    <a:schemeClr val="bg1"/>
                  </a:gs>
                  <a:gs pos="51000">
                    <a:schemeClr val="bg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5/9/2019 11:17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5681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271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19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22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62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0" dirty="0">
              <a:solidFill>
                <a:srgbClr val="0068BB"/>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43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5/9/2019 11:17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53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four stages to this journey, assess, migrate, optimise and secure &amp; manage.  </a:t>
            </a:r>
          </a:p>
          <a:p>
            <a:endParaRPr lang="en-GB" dirty="0"/>
          </a:p>
          <a:p>
            <a:r>
              <a:rPr lang="en-GB" dirty="0"/>
              <a:t>The first two are static stages and one of exercises, the next two are continuous.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17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77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7BD0-5575-404C-8751-1CCF57FF0B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454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360811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75677351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7125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717567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91544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483439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75002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537586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5/9/2019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69023085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532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42478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38023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9570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310163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30343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149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2939184751"/>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04806587"/>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2924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803029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3459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7442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960332453"/>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716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226987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7358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69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13300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164230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917101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47359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7791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625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28041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1037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40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92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863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2059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985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53620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58951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090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16355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9224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424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63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889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05946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13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4133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108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967718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1484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040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7538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060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823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029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5198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5638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23140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6382704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918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957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2843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5946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4041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0202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778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08213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78717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May 9,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91720957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E02B-7B30-4337-9B1E-95581D5FAC5F}"/>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6" name="Text Placeholder 7">
            <a:extLst>
              <a:ext uri="{FF2B5EF4-FFF2-40B4-BE49-F238E27FC236}">
                <a16:creationId xmlns:a16="http://schemas.microsoft.com/office/drawing/2014/main" id="{78756FC4-7E7D-45AF-86EC-83BBC47D2C9F}"/>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426854226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a:t>Subhead</a:t>
            </a:r>
          </a:p>
        </p:txBody>
      </p:sp>
    </p:spTree>
    <p:extLst>
      <p:ext uri="{BB962C8B-B14F-4D97-AF65-F5344CB8AC3E}">
        <p14:creationId xmlns:p14="http://schemas.microsoft.com/office/powerpoint/2010/main" val="911699469"/>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90284888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9537278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4621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9171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155079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903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4212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May 9,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2028855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0137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a:t>Subhead</a:t>
            </a:r>
          </a:p>
        </p:txBody>
      </p:sp>
    </p:spTree>
    <p:extLst>
      <p:ext uri="{BB962C8B-B14F-4D97-AF65-F5344CB8AC3E}">
        <p14:creationId xmlns:p14="http://schemas.microsoft.com/office/powerpoint/2010/main" val="353742447"/>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451629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333538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8656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8226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424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813090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663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160383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201363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5993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8"/>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2"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73158312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6858000"/>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492443"/>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7"/>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434790"/>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3" y="1198937"/>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10908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0" y="3429000"/>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2776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981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047296999"/>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728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45422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104757"/>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0"/>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270997"/>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884008"/>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1582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3608058226"/>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20846926"/>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88875478"/>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1894294944"/>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1513947970"/>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1402087"/>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338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518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99971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94810268"/>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488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305749300"/>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098524949"/>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99818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3245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6359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694639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605904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41010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224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9140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5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83579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0632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6"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6"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288365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248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71321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45670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141814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14974337"/>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60"/>
            <a:ext cx="11655840" cy="899665"/>
          </a:xfrm>
        </p:spPr>
        <p:txBody>
          <a:bodyPr/>
          <a:lstStyle>
            <a:lvl1pPr marL="0" indent="0">
              <a:defRPr sz="4000"/>
            </a:lvl1pPr>
          </a:lstStyle>
          <a:p>
            <a:r>
              <a:rPr lang="en-US"/>
              <a:t>Click to edit Master title style</a:t>
            </a:r>
          </a:p>
        </p:txBody>
      </p:sp>
      <p:sp>
        <p:nvSpPr>
          <p:cNvPr id="12" name="Footer Placeholder 2">
            <a:extLst>
              <a:ext uri="{FF2B5EF4-FFF2-40B4-BE49-F238E27FC236}">
                <a16:creationId xmlns:a16="http://schemas.microsoft.com/office/drawing/2014/main" id="{794D6D46-A209-4A67-9656-35645F199AB3}"/>
              </a:ext>
            </a:extLst>
          </p:cNvPr>
          <p:cNvSpPr>
            <a:spLocks noGrp="1"/>
          </p:cNvSpPr>
          <p:nvPr>
            <p:ph type="ftr" sz="quarter" idx="3"/>
          </p:nvPr>
        </p:nvSpPr>
        <p:spPr>
          <a:xfrm>
            <a:off x="4855263" y="6432816"/>
            <a:ext cx="2481476" cy="364224"/>
          </a:xfrm>
          <a:prstGeom prst="rect">
            <a:avLst/>
          </a:prstGeom>
        </p:spPr>
        <p:txBody>
          <a:bodyPr vert="horz" lIns="75121" tIns="37555" rIns="75121" bIns="37555" rtlCol="0" anchor="ctr"/>
          <a:lstStyle>
            <a:lvl1pPr algn="l">
              <a:defRPr sz="900">
                <a:solidFill>
                  <a:schemeClr val="accent1"/>
                </a:solidFill>
              </a:defRPr>
            </a:lvl1pPr>
          </a:lstStyle>
          <a:p>
            <a:pPr algn="ctr" defTabSz="744802"/>
            <a:r>
              <a:rPr lang="en-US"/>
              <a:t>Microsoft Confidential - Internal Only</a:t>
            </a:r>
          </a:p>
        </p:txBody>
      </p:sp>
      <p:sp>
        <p:nvSpPr>
          <p:cNvPr id="16" name="Slide Number Placeholder 4">
            <a:extLst>
              <a:ext uri="{FF2B5EF4-FFF2-40B4-BE49-F238E27FC236}">
                <a16:creationId xmlns:a16="http://schemas.microsoft.com/office/drawing/2014/main" id="{DFB5EC3D-5D4B-4F52-9482-306CE97F25C7}"/>
              </a:ext>
            </a:extLst>
          </p:cNvPr>
          <p:cNvSpPr>
            <a:spLocks noGrp="1"/>
          </p:cNvSpPr>
          <p:nvPr>
            <p:ph type="sldNum" sz="quarter" idx="4"/>
          </p:nvPr>
        </p:nvSpPr>
        <p:spPr>
          <a:xfrm>
            <a:off x="11573565" y="6432816"/>
            <a:ext cx="349196" cy="364224"/>
          </a:xfrm>
          <a:prstGeom prst="rect">
            <a:avLst/>
          </a:prstGeom>
        </p:spPr>
        <p:txBody>
          <a:bodyPr vert="horz" lIns="75121" tIns="37555" rIns="0" bIns="37555" rtlCol="0" anchor="ctr"/>
          <a:lstStyle>
            <a:lvl1pPr algn="r" rtl="0">
              <a:defRPr lang="en-US" sz="900" smtClean="0">
                <a:solidFill>
                  <a:schemeClr val="accent1"/>
                </a:solidFill>
              </a:defRPr>
            </a:lvl1pPr>
          </a:lstStyle>
          <a:p>
            <a:pPr defTabSz="744802"/>
            <a:fld id="{894E8EF0-91FF-4791-8529-F57CE0475C15}" type="slidenum">
              <a:rPr lang="en-US" smtClean="0"/>
              <a:pPr defTabSz="744802"/>
              <a:t>‹#›</a:t>
            </a:fld>
            <a:endParaRPr lang="en-US"/>
          </a:p>
        </p:txBody>
      </p:sp>
    </p:spTree>
    <p:extLst>
      <p:ext uri="{BB962C8B-B14F-4D97-AF65-F5344CB8AC3E}">
        <p14:creationId xmlns:p14="http://schemas.microsoft.com/office/powerpoint/2010/main" val="2419888859"/>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98394685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29777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2459725836"/>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87661236"/>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63055021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3135669"/>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1656167"/>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2903023461"/>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290573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642460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791107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91529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8649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882054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386647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24379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574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5258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70813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528995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514282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4287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894691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03759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18258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3968618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0779971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6177883"/>
      </p:ext>
    </p:extLst>
  </p:cSld>
  <p:clrMapOvr>
    <a:masterClrMapping/>
  </p:clrMapOvr>
  <p:transition>
    <p:fade/>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0555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094526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86368113"/>
      </p:ext>
    </p:extLst>
  </p:cSld>
  <p:clrMapOvr>
    <a:masterClrMapping/>
  </p:clrMapOvr>
  <p:transition>
    <p:fade/>
  </p:transition>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5530909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86612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186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theme" Target="../theme/theme3.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slideLayout" Target="../slideLayouts/slideLayout11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image" Target="../media/image12.emf"/><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image" Target="../media/image1.emf"/><Relationship Id="rId5" Type="http://schemas.openxmlformats.org/officeDocument/2006/relationships/theme" Target="../theme/theme4.xml"/><Relationship Id="rId4"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10" Type="http://schemas.openxmlformats.org/officeDocument/2006/relationships/image" Target="../media/image1.emf"/><Relationship Id="rId4" Type="http://schemas.openxmlformats.org/officeDocument/2006/relationships/slideLayout" Target="../slideLayouts/slideLayout12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theme" Target="../theme/theme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19" Type="http://schemas.openxmlformats.org/officeDocument/2006/relationships/image" Target="../media/image12.emf"/><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image" Target="../media/image1.emf"/><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6055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2"/>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724731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 id="2147483724" r:id="rId38"/>
    <p:sldLayoutId id="2147483725" r:id="rId39"/>
    <p:sldLayoutId id="2147483726" r:id="rId40"/>
    <p:sldLayoutId id="2147483727" r:id="rId41"/>
    <p:sldLayoutId id="2147483728" r:id="rId42"/>
    <p:sldLayoutId id="2147483729" r:id="rId43"/>
    <p:sldLayoutId id="2147483730" r:id="rId44"/>
    <p:sldLayoutId id="2147483731" r:id="rId45"/>
    <p:sldLayoutId id="2147483732" r:id="rId46"/>
    <p:sldLayoutId id="2147483733" r:id="rId47"/>
    <p:sldLayoutId id="2147483734" r:id="rId48"/>
    <p:sldLayoutId id="2147483735" r:id="rId49"/>
    <p:sldLayoutId id="2147483736" r:id="rId5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35041400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6"/>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335077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1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842374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182235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239826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5.xml"/></Relationships>
</file>

<file path=ppt/slides/_rels/slide1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4.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6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5.xml"/><Relationship Id="rId7" Type="http://schemas.openxmlformats.org/officeDocument/2006/relationships/image" Target="../media/image36.png"/><Relationship Id="rId2" Type="http://schemas.openxmlformats.org/officeDocument/2006/relationships/slideLayout" Target="../slideLayouts/slideLayout123.xml"/><Relationship Id="rId1" Type="http://schemas.openxmlformats.org/officeDocument/2006/relationships/themeOverride" Target="../theme/themeOverride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notesSlide" Target="../notesSlides/notesSlide8.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2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5943600" cy="553998"/>
          </a:xfrm>
        </p:spPr>
        <p:txBody>
          <a:bodyPr/>
          <a:lstStyle/>
          <a:p>
            <a:r>
              <a:rPr lang="en-GB" dirty="0"/>
              <a:t>Migration Journey</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8262" y="3968994"/>
            <a:ext cx="5943600" cy="307777"/>
          </a:xfrm>
        </p:spPr>
        <p:txBody>
          <a:bodyPr/>
          <a:lstStyle/>
          <a:p>
            <a:r>
              <a:rPr lang="en-US" dirty="0"/>
              <a:t>Sarah Lean</a:t>
            </a:r>
          </a:p>
        </p:txBody>
      </p:sp>
      <p:pic>
        <p:nvPicPr>
          <p:cNvPr id="8" name="Picture 7">
            <a:extLst>
              <a:ext uri="{FF2B5EF4-FFF2-40B4-BE49-F238E27FC236}">
                <a16:creationId xmlns:a16="http://schemas.microsoft.com/office/drawing/2014/main" id="{ECDB90B7-01F6-4321-BDBE-636C71412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925" y="614997"/>
            <a:ext cx="2221582" cy="2017024"/>
          </a:xfrm>
          <a:prstGeom prst="rect">
            <a:avLst/>
          </a:prstGeom>
        </p:spPr>
      </p:pic>
    </p:spTree>
    <p:extLst>
      <p:ext uri="{BB962C8B-B14F-4D97-AF65-F5344CB8AC3E}">
        <p14:creationId xmlns:p14="http://schemas.microsoft.com/office/powerpoint/2010/main" val="24941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449E745-AB41-4F80-9ADB-736610C845F0}"/>
              </a:ext>
            </a:extLst>
          </p:cNvPr>
          <p:cNvSpPr/>
          <p:nvPr/>
        </p:nvSpPr>
        <p:spPr>
          <a:xfrm>
            <a:off x="715230" y="4668007"/>
            <a:ext cx="10995726"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VMware assessments </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Windows and Linux assessments </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Free, built in service </a:t>
            </a:r>
          </a:p>
        </p:txBody>
      </p:sp>
      <p:sp>
        <p:nvSpPr>
          <p:cNvPr id="5" name="Title 4">
            <a:extLst>
              <a:ext uri="{FF2B5EF4-FFF2-40B4-BE49-F238E27FC236}">
                <a16:creationId xmlns:a16="http://schemas.microsoft.com/office/drawing/2014/main" id="{F6BF71FE-2599-458F-812E-7924D8381646}"/>
              </a:ext>
            </a:extLst>
          </p:cNvPr>
          <p:cNvSpPr>
            <a:spLocks noGrp="1"/>
          </p:cNvSpPr>
          <p:nvPr>
            <p:ph type="title"/>
          </p:nvPr>
        </p:nvSpPr>
        <p:spPr/>
        <p:txBody>
          <a:bodyPr/>
          <a:lstStyle/>
          <a:p>
            <a:r>
              <a:rPr lang="en-US"/>
              <a:t>Assess your environments with Azure Migrate </a:t>
            </a:r>
            <a:br>
              <a:rPr lang="en-US"/>
            </a:br>
            <a:endParaRPr lang="en-US"/>
          </a:p>
        </p:txBody>
      </p:sp>
      <p:cxnSp>
        <p:nvCxnSpPr>
          <p:cNvPr id="14" name="Straight Connector 13">
            <a:extLst>
              <a:ext uri="{FF2B5EF4-FFF2-40B4-BE49-F238E27FC236}">
                <a16:creationId xmlns:a16="http://schemas.microsoft.com/office/drawing/2014/main" id="{448CB969-DAAE-44EB-A78F-47071229D60B}"/>
              </a:ext>
            </a:extLst>
          </p:cNvPr>
          <p:cNvCxnSpPr/>
          <p:nvPr/>
        </p:nvCxnSpPr>
        <p:spPr>
          <a:xfrm>
            <a:off x="715230" y="2427817"/>
            <a:ext cx="2204187" cy="0"/>
          </a:xfrm>
          <a:prstGeom prst="line">
            <a:avLst/>
          </a:prstGeom>
          <a:noFill/>
          <a:ln w="19050" cap="flat" cmpd="sng" algn="ctr">
            <a:solidFill>
              <a:schemeClr val="accent6">
                <a:lumMod val="90000"/>
              </a:schemeClr>
            </a:solidFill>
            <a:prstDash val="solid"/>
            <a:headEnd type="none"/>
            <a:tailEnd type="none"/>
          </a:ln>
          <a:effectLst/>
        </p:spPr>
      </p:cxnSp>
      <p:cxnSp>
        <p:nvCxnSpPr>
          <p:cNvPr id="28" name="Straight Connector 27">
            <a:extLst>
              <a:ext uri="{FF2B5EF4-FFF2-40B4-BE49-F238E27FC236}">
                <a16:creationId xmlns:a16="http://schemas.microsoft.com/office/drawing/2014/main" id="{01DF4AC6-7A7E-44DC-9A2B-07D66C773482}"/>
              </a:ext>
            </a:extLst>
          </p:cNvPr>
          <p:cNvCxnSpPr/>
          <p:nvPr/>
        </p:nvCxnSpPr>
        <p:spPr>
          <a:xfrm>
            <a:off x="715230" y="2961309"/>
            <a:ext cx="2204187" cy="0"/>
          </a:xfrm>
          <a:prstGeom prst="line">
            <a:avLst/>
          </a:prstGeom>
          <a:noFill/>
          <a:ln w="19050" cap="flat" cmpd="sng" algn="ctr">
            <a:solidFill>
              <a:schemeClr val="accent6">
                <a:lumMod val="90000"/>
              </a:schemeClr>
            </a:solidFill>
            <a:prstDash val="solid"/>
            <a:headEnd type="none"/>
            <a:tailEnd type="none"/>
          </a:ln>
          <a:effectLst/>
        </p:spPr>
      </p:cxnSp>
      <p:cxnSp>
        <p:nvCxnSpPr>
          <p:cNvPr id="29" name="Straight Connector 28">
            <a:extLst>
              <a:ext uri="{FF2B5EF4-FFF2-40B4-BE49-F238E27FC236}">
                <a16:creationId xmlns:a16="http://schemas.microsoft.com/office/drawing/2014/main" id="{9267503C-CC3C-480D-9594-1319787EA68C}"/>
              </a:ext>
            </a:extLst>
          </p:cNvPr>
          <p:cNvCxnSpPr/>
          <p:nvPr/>
        </p:nvCxnSpPr>
        <p:spPr>
          <a:xfrm>
            <a:off x="715230" y="3671866"/>
            <a:ext cx="2204187" cy="0"/>
          </a:xfrm>
          <a:prstGeom prst="line">
            <a:avLst/>
          </a:prstGeom>
          <a:noFill/>
          <a:ln w="19050" cap="flat" cmpd="sng" algn="ctr">
            <a:solidFill>
              <a:schemeClr val="accent6">
                <a:lumMod val="90000"/>
              </a:schemeClr>
            </a:solidFill>
            <a:prstDash val="solid"/>
            <a:headEnd type="none"/>
            <a:tailEnd type="none"/>
          </a:ln>
          <a:effectLst/>
        </p:spPr>
      </p:cxnSp>
      <p:grpSp>
        <p:nvGrpSpPr>
          <p:cNvPr id="16" name="Group 15">
            <a:extLst>
              <a:ext uri="{FF2B5EF4-FFF2-40B4-BE49-F238E27FC236}">
                <a16:creationId xmlns:a16="http://schemas.microsoft.com/office/drawing/2014/main" id="{AB9EAC85-91CF-4144-84FD-A9359B8F7DCB}"/>
              </a:ext>
            </a:extLst>
          </p:cNvPr>
          <p:cNvGrpSpPr/>
          <p:nvPr/>
        </p:nvGrpSpPr>
        <p:grpSpPr>
          <a:xfrm>
            <a:off x="8567991" y="2601534"/>
            <a:ext cx="2204187" cy="1018027"/>
            <a:chOff x="9006915" y="2981323"/>
            <a:chExt cx="2204187" cy="1300242"/>
          </a:xfrm>
        </p:grpSpPr>
        <p:cxnSp>
          <p:nvCxnSpPr>
            <p:cNvPr id="30" name="Straight Connector 29">
              <a:extLst>
                <a:ext uri="{FF2B5EF4-FFF2-40B4-BE49-F238E27FC236}">
                  <a16:creationId xmlns:a16="http://schemas.microsoft.com/office/drawing/2014/main" id="{94F135B1-C554-44F9-B65E-0A2D635ABF9C}"/>
                </a:ext>
              </a:extLst>
            </p:cNvPr>
            <p:cNvCxnSpPr/>
            <p:nvPr/>
          </p:nvCxnSpPr>
          <p:spPr>
            <a:xfrm>
              <a:off x="9006915" y="2981323"/>
              <a:ext cx="2204187" cy="0"/>
            </a:xfrm>
            <a:prstGeom prst="line">
              <a:avLst/>
            </a:prstGeom>
            <a:noFill/>
            <a:ln w="19050" cap="flat" cmpd="sng" algn="ctr">
              <a:solidFill>
                <a:schemeClr val="accent6">
                  <a:lumMod val="90000"/>
                </a:schemeClr>
              </a:solidFill>
              <a:prstDash val="solid"/>
              <a:headEnd type="none"/>
              <a:tailEnd type="none"/>
            </a:ln>
            <a:effectLst/>
          </p:spPr>
        </p:cxnSp>
        <p:cxnSp>
          <p:nvCxnSpPr>
            <p:cNvPr id="34" name="Straight Connector 33">
              <a:extLst>
                <a:ext uri="{FF2B5EF4-FFF2-40B4-BE49-F238E27FC236}">
                  <a16:creationId xmlns:a16="http://schemas.microsoft.com/office/drawing/2014/main" id="{19581C76-AC0C-4B62-8DB7-F0CBD261F4BA}"/>
                </a:ext>
              </a:extLst>
            </p:cNvPr>
            <p:cNvCxnSpPr/>
            <p:nvPr/>
          </p:nvCxnSpPr>
          <p:spPr>
            <a:xfrm>
              <a:off x="9006915" y="3623233"/>
              <a:ext cx="2204187" cy="0"/>
            </a:xfrm>
            <a:prstGeom prst="line">
              <a:avLst/>
            </a:prstGeom>
            <a:noFill/>
            <a:ln w="19050" cap="flat" cmpd="sng" algn="ctr">
              <a:solidFill>
                <a:schemeClr val="accent6">
                  <a:lumMod val="90000"/>
                </a:schemeClr>
              </a:solidFill>
              <a:prstDash val="solid"/>
              <a:headEnd type="none"/>
              <a:tailEnd type="none"/>
            </a:ln>
            <a:effectLst/>
          </p:spPr>
        </p:cxnSp>
        <p:cxnSp>
          <p:nvCxnSpPr>
            <p:cNvPr id="35" name="Straight Connector 34">
              <a:extLst>
                <a:ext uri="{FF2B5EF4-FFF2-40B4-BE49-F238E27FC236}">
                  <a16:creationId xmlns:a16="http://schemas.microsoft.com/office/drawing/2014/main" id="{7C7B9D2B-9130-4974-8EDE-2B6019521E1B}"/>
                </a:ext>
              </a:extLst>
            </p:cNvPr>
            <p:cNvCxnSpPr/>
            <p:nvPr/>
          </p:nvCxnSpPr>
          <p:spPr>
            <a:xfrm>
              <a:off x="9006915" y="4281565"/>
              <a:ext cx="2204187" cy="0"/>
            </a:xfrm>
            <a:prstGeom prst="line">
              <a:avLst/>
            </a:prstGeom>
            <a:noFill/>
            <a:ln w="19050" cap="flat" cmpd="sng" algn="ctr">
              <a:solidFill>
                <a:schemeClr val="accent6">
                  <a:lumMod val="90000"/>
                </a:schemeClr>
              </a:solidFill>
              <a:prstDash val="solid"/>
              <a:headEnd type="none"/>
              <a:tailEnd type="none"/>
            </a:ln>
            <a:effectLst/>
          </p:spPr>
        </p:cxnSp>
      </p:grpSp>
      <p:grpSp>
        <p:nvGrpSpPr>
          <p:cNvPr id="2" name="Group 1">
            <a:extLst>
              <a:ext uri="{FF2B5EF4-FFF2-40B4-BE49-F238E27FC236}">
                <a16:creationId xmlns:a16="http://schemas.microsoft.com/office/drawing/2014/main" id="{444505BA-8ED4-40AB-B0C7-954001F42E48}"/>
              </a:ext>
            </a:extLst>
          </p:cNvPr>
          <p:cNvGrpSpPr/>
          <p:nvPr/>
        </p:nvGrpSpPr>
        <p:grpSpPr>
          <a:xfrm>
            <a:off x="715230" y="1806043"/>
            <a:ext cx="11058736" cy="2968004"/>
            <a:chOff x="778213" y="2177909"/>
            <a:chExt cx="11058736" cy="2968004"/>
          </a:xfrm>
        </p:grpSpPr>
        <p:grpSp>
          <p:nvGrpSpPr>
            <p:cNvPr id="7" name="Group 6">
              <a:extLst>
                <a:ext uri="{FF2B5EF4-FFF2-40B4-BE49-F238E27FC236}">
                  <a16:creationId xmlns:a16="http://schemas.microsoft.com/office/drawing/2014/main" id="{A5C369DB-48B0-4A19-953C-BEFFE3329533}"/>
                </a:ext>
              </a:extLst>
            </p:cNvPr>
            <p:cNvGrpSpPr/>
            <p:nvPr/>
          </p:nvGrpSpPr>
          <p:grpSpPr>
            <a:xfrm>
              <a:off x="8630974" y="2328445"/>
              <a:ext cx="3205975" cy="2817468"/>
              <a:chOff x="8985889" y="2343125"/>
              <a:chExt cx="3118852" cy="3363895"/>
            </a:xfrm>
          </p:grpSpPr>
          <p:sp>
            <p:nvSpPr>
              <p:cNvPr id="3" name="TextBox 2">
                <a:extLst>
                  <a:ext uri="{FF2B5EF4-FFF2-40B4-BE49-F238E27FC236}">
                    <a16:creationId xmlns:a16="http://schemas.microsoft.com/office/drawing/2014/main" id="{5BFE94A5-6D33-404C-9B64-5472C4EBC4CB}"/>
                  </a:ext>
                </a:extLst>
              </p:cNvPr>
              <p:cNvSpPr txBox="1"/>
              <p:nvPr/>
            </p:nvSpPr>
            <p:spPr>
              <a:xfrm>
                <a:off x="9024063" y="3276563"/>
                <a:ext cx="3080678" cy="29397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Rightsized Azure resource model </a:t>
                </a:r>
              </a:p>
            </p:txBody>
          </p:sp>
          <p:sp>
            <p:nvSpPr>
              <p:cNvPr id="15" name="TextBox 14">
                <a:extLst>
                  <a:ext uri="{FF2B5EF4-FFF2-40B4-BE49-F238E27FC236}">
                    <a16:creationId xmlns:a16="http://schemas.microsoft.com/office/drawing/2014/main" id="{700E44B7-1BD2-4A4B-89BF-26F432C1D3FA}"/>
                  </a:ext>
                </a:extLst>
              </p:cNvPr>
              <p:cNvSpPr txBox="1"/>
              <p:nvPr/>
            </p:nvSpPr>
            <p:spPr>
              <a:xfrm>
                <a:off x="8985889" y="3869682"/>
                <a:ext cx="3080678" cy="183733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cost estimates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dependency map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sp>
            <p:nvSpPr>
              <p:cNvPr id="18" name="TextBox 17">
                <a:extLst>
                  <a:ext uri="{FF2B5EF4-FFF2-40B4-BE49-F238E27FC236}">
                    <a16:creationId xmlns:a16="http://schemas.microsoft.com/office/drawing/2014/main" id="{27072F1D-8E9E-4BF2-859A-EA6667B20C66}"/>
                  </a:ext>
                </a:extLst>
              </p:cNvPr>
              <p:cNvSpPr txBox="1"/>
              <p:nvPr/>
            </p:nvSpPr>
            <p:spPr>
              <a:xfrm>
                <a:off x="9024063" y="2343125"/>
                <a:ext cx="3080678" cy="58794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suitability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(e.g., compatibility)</a:t>
                </a:r>
              </a:p>
            </p:txBody>
          </p:sp>
        </p:grpSp>
        <p:sp>
          <p:nvSpPr>
            <p:cNvPr id="4" name="TextBox 3">
              <a:extLst>
                <a:ext uri="{FF2B5EF4-FFF2-40B4-BE49-F238E27FC236}">
                  <a16:creationId xmlns:a16="http://schemas.microsoft.com/office/drawing/2014/main" id="{26F7A600-BC77-4728-B292-628BF0474DCA}"/>
                </a:ext>
              </a:extLst>
            </p:cNvPr>
            <p:cNvSpPr txBox="1"/>
            <p:nvPr/>
          </p:nvSpPr>
          <p:spPr>
            <a:xfrm>
              <a:off x="778213" y="2177909"/>
              <a:ext cx="3116292" cy="2215991"/>
            </a:xfrm>
            <a:prstGeom prst="rect">
              <a:avLst/>
            </a:prstGeom>
            <a:noFill/>
            <a:ln>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performance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configuration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Applicable discounts and offers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(e.g., Azure Hybrid Benefit, RI)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Target Azure location</a:t>
              </a:r>
            </a:p>
          </p:txBody>
        </p:sp>
        <p:sp>
          <p:nvSpPr>
            <p:cNvPr id="33" name="TextBox 32">
              <a:extLst>
                <a:ext uri="{FF2B5EF4-FFF2-40B4-BE49-F238E27FC236}">
                  <a16:creationId xmlns:a16="http://schemas.microsoft.com/office/drawing/2014/main" id="{477E47C1-A408-4174-A96C-E1939B61070A}"/>
                </a:ext>
              </a:extLst>
            </p:cNvPr>
            <p:cNvSpPr txBox="1"/>
            <p:nvPr/>
          </p:nvSpPr>
          <p:spPr>
            <a:xfrm>
              <a:off x="4554979" y="3744538"/>
              <a:ext cx="3249261" cy="33752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Migrate</a:t>
              </a:r>
            </a:p>
          </p:txBody>
        </p:sp>
      </p:grpSp>
      <p:pic>
        <p:nvPicPr>
          <p:cNvPr id="122" name="Picture 2" descr="Image result for azure migrate logo">
            <a:hlinkClick r:id="rId3"/>
            <a:extLst>
              <a:ext uri="{FF2B5EF4-FFF2-40B4-BE49-F238E27FC236}">
                <a16:creationId xmlns:a16="http://schemas.microsoft.com/office/drawing/2014/main" id="{A2A76F30-84F2-4F8C-B6E5-E4D41C7A0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136" y="2036953"/>
            <a:ext cx="1974980" cy="1046093"/>
          </a:xfrm>
          <a:prstGeom prst="rect">
            <a:avLst/>
          </a:prstGeom>
          <a:extLst>
            <a:ext uri="{909E8E84-426E-40DD-AFC4-6F175D3DCCD1}">
              <a14:hiddenFill xmlns:a14="http://schemas.microsoft.com/office/drawing/2010/main">
                <a:solidFill>
                  <a:srgbClr val="FFFFFF"/>
                </a:solidFill>
              </a14:hiddenFill>
            </a:ext>
          </a:extLst>
        </p:spPr>
      </p:pic>
      <p:sp>
        <p:nvSpPr>
          <p:cNvPr id="46" name="Arrow: Chevron 45">
            <a:extLst>
              <a:ext uri="{FF2B5EF4-FFF2-40B4-BE49-F238E27FC236}">
                <a16:creationId xmlns:a16="http://schemas.microsoft.com/office/drawing/2014/main" id="{9692637C-2493-4765-A2F1-3516B67C38F6}"/>
              </a:ext>
            </a:extLst>
          </p:cNvPr>
          <p:cNvSpPr/>
          <p:nvPr/>
        </p:nvSpPr>
        <p:spPr bwMode="auto">
          <a:xfrm>
            <a:off x="4207093" y="2419807"/>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Arrow: Chevron 46">
            <a:extLst>
              <a:ext uri="{FF2B5EF4-FFF2-40B4-BE49-F238E27FC236}">
                <a16:creationId xmlns:a16="http://schemas.microsoft.com/office/drawing/2014/main" id="{3C1C2580-7BF6-45A6-92E7-0D183F4CCBFB}"/>
              </a:ext>
            </a:extLst>
          </p:cNvPr>
          <p:cNvSpPr/>
          <p:nvPr/>
        </p:nvSpPr>
        <p:spPr bwMode="auto">
          <a:xfrm>
            <a:off x="7673253" y="241980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14934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dirty="0"/>
              <a:t>Appliance-based</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a:xfrm>
            <a:off x="269303" y="1187963"/>
            <a:ext cx="11655078" cy="3656923"/>
          </a:xfrm>
        </p:spPr>
        <p:txBody>
          <a:bodyPr/>
          <a:lstStyle/>
          <a:p>
            <a:endParaRPr lang="en-US"/>
          </a:p>
          <a:p>
            <a:endParaRPr lang="en-US"/>
          </a:p>
          <a:p>
            <a:r>
              <a:rPr lang="en-US"/>
              <a:t>No pre-setting or pre-configuring a machine</a:t>
            </a:r>
          </a:p>
          <a:p>
            <a:endParaRPr lang="en-US"/>
          </a:p>
          <a:p>
            <a:r>
              <a:rPr lang="en-US"/>
              <a:t>No installation of pre-requisite software</a:t>
            </a:r>
          </a:p>
          <a:p>
            <a:endParaRPr lang="en-US"/>
          </a:p>
        </p:txBody>
      </p:sp>
    </p:spTree>
    <p:extLst>
      <p:ext uri="{BB962C8B-B14F-4D97-AF65-F5344CB8AC3E}">
        <p14:creationId xmlns:p14="http://schemas.microsoft.com/office/powerpoint/2010/main" val="4355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60E197-0294-4B0A-9AEE-499CBE3F21CE}"/>
              </a:ext>
            </a:extLst>
          </p:cNvPr>
          <p:cNvSpPr/>
          <p:nvPr/>
        </p:nvSpPr>
        <p:spPr>
          <a:xfrm>
            <a:off x="788893" y="1720840"/>
            <a:ext cx="6494033"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Cores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Memory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 Sizes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Network 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CPU 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Memory 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 IOPS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 throughput (</a:t>
            </a:r>
            <a:r>
              <a:rPr kumimoji="0" lang="en-GB" sz="2400" b="0" i="0" u="none" strike="noStrike" kern="1200" cap="none" spc="0" normalizeH="0" baseline="0" noProof="0" dirty="0" err="1">
                <a:ln>
                  <a:noFill/>
                </a:ln>
                <a:solidFill>
                  <a:srgbClr val="1A1A1A"/>
                </a:solidFill>
                <a:effectLst/>
                <a:uLnTx/>
                <a:uFillTx/>
                <a:latin typeface="Segoe UI Light (Headings)"/>
                <a:ea typeface="+mn-ea"/>
                <a:cs typeface="Segoe UI Semilight" panose="020B0402040204020203" pitchFamily="34" charset="0"/>
              </a:rPr>
              <a:t>MBps</a:t>
            </a: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Network output (</a:t>
            </a:r>
            <a:r>
              <a:rPr kumimoji="0" lang="en-GB" sz="2400" b="0" i="0" u="none" strike="noStrike" kern="1200" cap="none" spc="0" normalizeH="0" baseline="0" noProof="0" dirty="0" err="1">
                <a:ln>
                  <a:noFill/>
                </a:ln>
                <a:solidFill>
                  <a:srgbClr val="1A1A1A"/>
                </a:solidFill>
                <a:effectLst/>
                <a:uLnTx/>
                <a:uFillTx/>
                <a:latin typeface="Segoe UI Light (Headings)"/>
                <a:ea typeface="+mn-ea"/>
                <a:cs typeface="Segoe UI Semilight" panose="020B0402040204020203" pitchFamily="34" charset="0"/>
              </a:rPr>
              <a:t>MBps</a:t>
            </a: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VM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IP Address</a:t>
            </a:r>
          </a:p>
        </p:txBody>
      </p:sp>
      <p:sp>
        <p:nvSpPr>
          <p:cNvPr id="14" name="Rectangle 13">
            <a:extLst>
              <a:ext uri="{FF2B5EF4-FFF2-40B4-BE49-F238E27FC236}">
                <a16:creationId xmlns:a16="http://schemas.microsoft.com/office/drawing/2014/main" id="{C25C34A8-4B15-4F5A-9989-A49E6B75377D}"/>
              </a:ext>
            </a:extLst>
          </p:cNvPr>
          <p:cNvSpPr/>
          <p:nvPr/>
        </p:nvSpPr>
        <p:spPr>
          <a:xfrm>
            <a:off x="337073" y="204271"/>
            <a:ext cx="3887603" cy="8171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710" b="0" i="0" u="none" strike="noStrike" kern="1200" cap="none" spc="0" normalizeH="0" baseline="0" noProof="0" dirty="0">
                <a:ln>
                  <a:noFill/>
                </a:ln>
                <a:solidFill>
                  <a:srgbClr val="1A1A1A"/>
                </a:solidFill>
                <a:effectLst/>
                <a:uLnTx/>
                <a:uFillTx/>
                <a:latin typeface="Segoe UI Light (Headings)"/>
                <a:ea typeface="+mn-ea"/>
                <a:cs typeface="+mn-cs"/>
              </a:rPr>
              <a:t>Data Collected</a:t>
            </a:r>
            <a:endParaRPr kumimoji="0" lang="en-GB" sz="4710" b="0" i="0" u="none" strike="noStrike" kern="1200" cap="none" spc="0" normalizeH="0" baseline="0" noProof="0" dirty="0">
              <a:ln>
                <a:noFill/>
              </a:ln>
              <a:solidFill>
                <a:srgbClr val="1A1A1A"/>
              </a:solidFill>
              <a:effectLst/>
              <a:uLnTx/>
              <a:uFillTx/>
              <a:latin typeface="Segoe UI Light (Headings)"/>
              <a:ea typeface="+mn-ea"/>
              <a:cs typeface="+mn-cs"/>
            </a:endParaRPr>
          </a:p>
        </p:txBody>
      </p:sp>
    </p:spTree>
    <p:extLst>
      <p:ext uri="{BB962C8B-B14F-4D97-AF65-F5344CB8AC3E}">
        <p14:creationId xmlns:p14="http://schemas.microsoft.com/office/powerpoint/2010/main" val="4091455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anim calcmode="lin" valueType="num">
                                      <p:cBhvr>
                                        <p:cTn id="2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anim calcmode="lin" valueType="num">
                                      <p:cBhvr>
                                        <p:cTn id="2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anim calcmode="lin" valueType="num">
                                      <p:cBhvr>
                                        <p:cTn id="3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1000"/>
                                        <p:tgtEl>
                                          <p:spTgt spid="11">
                                            <p:txEl>
                                              <p:pRg st="7" end="7"/>
                                            </p:txEl>
                                          </p:spTgt>
                                        </p:tgtEl>
                                      </p:cBhvr>
                                    </p:animEffect>
                                    <p:anim calcmode="lin" valueType="num">
                                      <p:cBhvr>
                                        <p:cTn id="43"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fade">
                                      <p:cBhvr>
                                        <p:cTn id="47" dur="1000"/>
                                        <p:tgtEl>
                                          <p:spTgt spid="11">
                                            <p:txEl>
                                              <p:pRg st="8" end="8"/>
                                            </p:txEl>
                                          </p:spTgt>
                                        </p:tgtEl>
                                      </p:cBhvr>
                                    </p:animEffect>
                                    <p:anim calcmode="lin" valueType="num">
                                      <p:cBhvr>
                                        <p:cTn id="48"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xEl>
                                              <p:pRg st="9" end="9"/>
                                            </p:txEl>
                                          </p:spTgt>
                                        </p:tgtEl>
                                        <p:attrNameLst>
                                          <p:attrName>style.visibility</p:attrName>
                                        </p:attrNameLst>
                                      </p:cBhvr>
                                      <p:to>
                                        <p:strVal val="visible"/>
                                      </p:to>
                                    </p:set>
                                    <p:animEffect transition="in" filter="fade">
                                      <p:cBhvr>
                                        <p:cTn id="52" dur="1000"/>
                                        <p:tgtEl>
                                          <p:spTgt spid="11">
                                            <p:txEl>
                                              <p:pRg st="9" end="9"/>
                                            </p:txEl>
                                          </p:spTgt>
                                        </p:tgtEl>
                                      </p:cBhvr>
                                    </p:animEffect>
                                    <p:anim calcmode="lin" valueType="num">
                                      <p:cBhvr>
                                        <p:cTn id="53"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11">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1">
                                            <p:txEl>
                                              <p:pRg st="10" end="10"/>
                                            </p:txEl>
                                          </p:spTgt>
                                        </p:tgtEl>
                                        <p:attrNameLst>
                                          <p:attrName>style.visibility</p:attrName>
                                        </p:attrNameLst>
                                      </p:cBhvr>
                                      <p:to>
                                        <p:strVal val="visible"/>
                                      </p:to>
                                    </p:set>
                                    <p:animEffect transition="in" filter="fade">
                                      <p:cBhvr>
                                        <p:cTn id="57" dur="1000"/>
                                        <p:tgtEl>
                                          <p:spTgt spid="11">
                                            <p:txEl>
                                              <p:pRg st="10" end="10"/>
                                            </p:txEl>
                                          </p:spTgt>
                                        </p:tgtEl>
                                      </p:cBhvr>
                                    </p:animEffect>
                                    <p:anim calcmode="lin" valueType="num">
                                      <p:cBhvr>
                                        <p:cTn id="58" dur="1000" fill="hold"/>
                                        <p:tgtEl>
                                          <p:spTgt spid="11">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11">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1">
                                            <p:txEl>
                                              <p:pRg st="11" end="11"/>
                                            </p:txEl>
                                          </p:spTgt>
                                        </p:tgtEl>
                                        <p:attrNameLst>
                                          <p:attrName>style.visibility</p:attrName>
                                        </p:attrNameLst>
                                      </p:cBhvr>
                                      <p:to>
                                        <p:strVal val="visible"/>
                                      </p:to>
                                    </p:set>
                                    <p:animEffect transition="in" filter="fade">
                                      <p:cBhvr>
                                        <p:cTn id="62" dur="1000"/>
                                        <p:tgtEl>
                                          <p:spTgt spid="11">
                                            <p:txEl>
                                              <p:pRg st="11" end="11"/>
                                            </p:txEl>
                                          </p:spTgt>
                                        </p:tgtEl>
                                      </p:cBhvr>
                                    </p:animEffect>
                                    <p:anim calcmode="lin" valueType="num">
                                      <p:cBhvr>
                                        <p:cTn id="63" dur="1000" fill="hold"/>
                                        <p:tgtEl>
                                          <p:spTgt spid="11">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11">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60E197-0294-4B0A-9AEE-499CBE3F21CE}"/>
              </a:ext>
            </a:extLst>
          </p:cNvPr>
          <p:cNvSpPr/>
          <p:nvPr/>
        </p:nvSpPr>
        <p:spPr>
          <a:xfrm>
            <a:off x="788893" y="1720840"/>
            <a:ext cx="11147075" cy="304698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err="1">
                <a:ln>
                  <a:noFill/>
                </a:ln>
                <a:solidFill>
                  <a:srgbClr val="1A1A1A"/>
                </a:solidFill>
                <a:effectLst/>
                <a:uLnTx/>
                <a:uFillTx/>
                <a:latin typeface="Segoe UI Light (Headings)"/>
                <a:ea typeface="+mn-ea"/>
                <a:cs typeface="Segoe UI Semilight" panose="020B0402040204020203" pitchFamily="34" charset="0"/>
              </a:rPr>
              <a:t>Agen</a:t>
            </a:r>
            <a:r>
              <a:rPr lang="en-GB" sz="2400" dirty="0">
                <a:solidFill>
                  <a:srgbClr val="1A1A1A"/>
                </a:solidFill>
                <a:latin typeface="Segoe UI Light (Headings)"/>
                <a:cs typeface="Segoe UI Semilight" panose="020B0402040204020203" pitchFamily="34" charset="0"/>
              </a:rPr>
              <a:t>t based – two agents need to be installed on each server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The agents send information direct</a:t>
            </a:r>
            <a:r>
              <a:rPr kumimoji="0" lang="en-GB" sz="2400" b="0" i="0" u="none" strike="noStrike" kern="1200" cap="none" spc="0" normalizeH="0" noProof="0" dirty="0">
                <a:ln>
                  <a:noFill/>
                </a:ln>
                <a:solidFill>
                  <a:srgbClr val="1A1A1A"/>
                </a:solidFill>
                <a:effectLst/>
                <a:uLnTx/>
                <a:uFillTx/>
                <a:latin typeface="Segoe UI Light (Headings)"/>
                <a:ea typeface="+mn-ea"/>
                <a:cs typeface="Segoe UI Semilight" panose="020B0402040204020203" pitchFamily="34" charset="0"/>
              </a:rPr>
              <a:t> to Azure via the Internet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400" dirty="0">
              <a:solidFill>
                <a:srgbClr val="1A1A1A"/>
              </a:solidFill>
              <a:latin typeface="Segoe UI Light (Headings)"/>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solidFill>
                  <a:srgbClr val="1A1A1A"/>
                </a:solidFill>
                <a:latin typeface="Segoe UI Light (Headings)"/>
                <a:cs typeface="Segoe UI Semilight" panose="020B0402040204020203" pitchFamily="34" charset="0"/>
              </a:rPr>
              <a:t>Presents a view of your servers as you think of them – as interconnected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400" dirty="0">
              <a:solidFill>
                <a:srgbClr val="1A1A1A"/>
              </a:solidFill>
              <a:latin typeface="Segoe UI Light (Headings)"/>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solidFill>
                  <a:srgbClr val="1A1A1A"/>
                </a:solidFill>
                <a:latin typeface="Segoe UI Light (Headings)"/>
                <a:cs typeface="Segoe UI Semilight" panose="020B0402040204020203" pitchFamily="34" charset="0"/>
              </a:rPr>
              <a:t>Discovers and maps server and process dependencies in real-time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C25C34A8-4B15-4F5A-9989-A49E6B75377D}"/>
              </a:ext>
            </a:extLst>
          </p:cNvPr>
          <p:cNvSpPr/>
          <p:nvPr/>
        </p:nvSpPr>
        <p:spPr>
          <a:xfrm>
            <a:off x="337073" y="204271"/>
            <a:ext cx="5799986" cy="8171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710" b="0" i="0" u="none" strike="noStrike" kern="1200" cap="none" spc="0" normalizeH="0" baseline="0" noProof="0" dirty="0">
                <a:ln>
                  <a:noFill/>
                </a:ln>
                <a:solidFill>
                  <a:srgbClr val="1A1A1A"/>
                </a:solidFill>
                <a:effectLst/>
                <a:uLnTx/>
                <a:uFillTx/>
                <a:latin typeface="Segoe UI Light (Headings)"/>
                <a:ea typeface="+mn-ea"/>
                <a:cs typeface="+mn-cs"/>
              </a:rPr>
              <a:t>Dependency Mapping</a:t>
            </a:r>
            <a:endParaRPr kumimoji="0" lang="en-GB" sz="4710" b="0" i="0" u="none" strike="noStrike" kern="1200" cap="none" spc="0" normalizeH="0" baseline="0" noProof="0" dirty="0">
              <a:ln>
                <a:noFill/>
              </a:ln>
              <a:solidFill>
                <a:srgbClr val="1A1A1A"/>
              </a:solidFill>
              <a:effectLst/>
              <a:uLnTx/>
              <a:uFillTx/>
              <a:latin typeface="Segoe UI Light (Headings)"/>
              <a:ea typeface="+mn-ea"/>
              <a:cs typeface="+mn-cs"/>
            </a:endParaRPr>
          </a:p>
        </p:txBody>
      </p:sp>
    </p:spTree>
    <p:extLst>
      <p:ext uri="{BB962C8B-B14F-4D97-AF65-F5344CB8AC3E}">
        <p14:creationId xmlns:p14="http://schemas.microsoft.com/office/powerpoint/2010/main" val="341148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1000"/>
                                        <p:tgtEl>
                                          <p:spTgt spid="11">
                                            <p:txEl>
                                              <p:pRg st="2" end="2"/>
                                            </p:txEl>
                                          </p:spTgt>
                                        </p:tgtEl>
                                      </p:cBhvr>
                                    </p:animEffect>
                                    <p:anim calcmode="lin" valueType="num">
                                      <p:cBhvr>
                                        <p:cTn id="14"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1000"/>
                                        <p:tgtEl>
                                          <p:spTgt spid="11">
                                            <p:txEl>
                                              <p:pRg st="4" end="4"/>
                                            </p:txEl>
                                          </p:spTgt>
                                        </p:tgtEl>
                                      </p:cBhvr>
                                    </p:animEffect>
                                    <p:anim calcmode="lin" valueType="num">
                                      <p:cBhvr>
                                        <p:cTn id="20"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1000"/>
                                        <p:tgtEl>
                                          <p:spTgt spid="11">
                                            <p:txEl>
                                              <p:pRg st="6" end="6"/>
                                            </p:txEl>
                                          </p:spTgt>
                                        </p:tgtEl>
                                      </p:cBhvr>
                                    </p:animEffect>
                                    <p:anim calcmode="lin" valueType="num">
                                      <p:cBhvr>
                                        <p:cTn id="26"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5C34A8-4B15-4F5A-9989-A49E6B75377D}"/>
              </a:ext>
            </a:extLst>
          </p:cNvPr>
          <p:cNvSpPr/>
          <p:nvPr/>
        </p:nvSpPr>
        <p:spPr>
          <a:xfrm>
            <a:off x="337073" y="204271"/>
            <a:ext cx="8082662" cy="8171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710" b="0" i="0" u="none" strike="noStrike" kern="1200" cap="none" spc="0" normalizeH="0" baseline="0" noProof="0" dirty="0">
                <a:ln>
                  <a:noFill/>
                </a:ln>
                <a:solidFill>
                  <a:srgbClr val="1A1A1A"/>
                </a:solidFill>
                <a:effectLst/>
                <a:uLnTx/>
                <a:uFillTx/>
                <a:latin typeface="Segoe UI Light (Headings)"/>
                <a:ea typeface="+mn-ea"/>
                <a:cs typeface="+mn-cs"/>
              </a:rPr>
              <a:t>Dependency Mapping Example</a:t>
            </a:r>
            <a:endParaRPr kumimoji="0" lang="en-GB" sz="4710" b="0" i="0" u="none" strike="noStrike" kern="1200" cap="none" spc="0" normalizeH="0" baseline="0" noProof="0" dirty="0">
              <a:ln>
                <a:noFill/>
              </a:ln>
              <a:solidFill>
                <a:srgbClr val="1A1A1A"/>
              </a:solidFill>
              <a:effectLst/>
              <a:uLnTx/>
              <a:uFillTx/>
              <a:latin typeface="Segoe UI Light (Headings)"/>
              <a:ea typeface="+mn-ea"/>
              <a:cs typeface="+mn-cs"/>
            </a:endParaRPr>
          </a:p>
        </p:txBody>
      </p:sp>
      <p:pic>
        <p:nvPicPr>
          <p:cNvPr id="3" name="Picture 2" descr="A picture containing screenshot&#10;&#10;Description automatically generated">
            <a:extLst>
              <a:ext uri="{FF2B5EF4-FFF2-40B4-BE49-F238E27FC236}">
                <a16:creationId xmlns:a16="http://schemas.microsoft.com/office/drawing/2014/main" id="{D944A39C-11EC-40E6-A4D0-6B505D2F1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589" y="1377696"/>
            <a:ext cx="11168821" cy="4919281"/>
          </a:xfrm>
          <a:prstGeom prst="rect">
            <a:avLst/>
          </a:prstGeom>
        </p:spPr>
      </p:pic>
    </p:spTree>
    <p:extLst>
      <p:ext uri="{BB962C8B-B14F-4D97-AF65-F5344CB8AC3E}">
        <p14:creationId xmlns:p14="http://schemas.microsoft.com/office/powerpoint/2010/main" val="17476862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5C34A8-4B15-4F5A-9989-A49E6B75377D}"/>
              </a:ext>
            </a:extLst>
          </p:cNvPr>
          <p:cNvSpPr/>
          <p:nvPr/>
        </p:nvSpPr>
        <p:spPr>
          <a:xfrm>
            <a:off x="337073" y="204271"/>
            <a:ext cx="8082662" cy="8171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710" b="0" i="0" u="none" strike="noStrike" kern="1200" cap="none" spc="0" normalizeH="0" baseline="0" noProof="0" dirty="0">
                <a:ln>
                  <a:noFill/>
                </a:ln>
                <a:solidFill>
                  <a:srgbClr val="1A1A1A"/>
                </a:solidFill>
                <a:effectLst/>
                <a:uLnTx/>
                <a:uFillTx/>
                <a:latin typeface="Segoe UI Light (Headings)"/>
                <a:ea typeface="+mn-ea"/>
                <a:cs typeface="+mn-cs"/>
              </a:rPr>
              <a:t>Dependency Mapping Example</a:t>
            </a:r>
            <a:endParaRPr kumimoji="0" lang="en-GB" sz="4710" b="0" i="0" u="none" strike="noStrike" kern="1200" cap="none" spc="0" normalizeH="0" baseline="0" noProof="0" dirty="0">
              <a:ln>
                <a:noFill/>
              </a:ln>
              <a:solidFill>
                <a:srgbClr val="1A1A1A"/>
              </a:solidFill>
              <a:effectLst/>
              <a:uLnTx/>
              <a:uFillTx/>
              <a:latin typeface="Segoe UI Light (Headings)"/>
              <a:ea typeface="+mn-ea"/>
              <a:cs typeface="+mn-cs"/>
            </a:endParaRPr>
          </a:p>
        </p:txBody>
      </p:sp>
      <p:pic>
        <p:nvPicPr>
          <p:cNvPr id="2" name="Picture 1">
            <a:extLst>
              <a:ext uri="{FF2B5EF4-FFF2-40B4-BE49-F238E27FC236}">
                <a16:creationId xmlns:a16="http://schemas.microsoft.com/office/drawing/2014/main" id="{0E894A76-C86C-4ABD-9FF8-C6FC7B715FD4}"/>
              </a:ext>
            </a:extLst>
          </p:cNvPr>
          <p:cNvPicPr>
            <a:picLocks noChangeAspect="1"/>
          </p:cNvPicPr>
          <p:nvPr/>
        </p:nvPicPr>
        <p:blipFill>
          <a:blip r:embed="rId3"/>
          <a:stretch>
            <a:fillRect/>
          </a:stretch>
        </p:blipFill>
        <p:spPr>
          <a:xfrm>
            <a:off x="2414016" y="1258715"/>
            <a:ext cx="7675816" cy="5247050"/>
          </a:xfrm>
          <a:prstGeom prst="rect">
            <a:avLst/>
          </a:prstGeom>
        </p:spPr>
      </p:pic>
    </p:spTree>
    <p:extLst>
      <p:ext uri="{BB962C8B-B14F-4D97-AF65-F5344CB8AC3E}">
        <p14:creationId xmlns:p14="http://schemas.microsoft.com/office/powerpoint/2010/main" val="35773927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60E197-0294-4B0A-9AEE-499CBE3F21CE}"/>
              </a:ext>
            </a:extLst>
          </p:cNvPr>
          <p:cNvSpPr/>
          <p:nvPr/>
        </p:nvSpPr>
        <p:spPr>
          <a:xfrm>
            <a:off x="788893" y="1720840"/>
            <a:ext cx="11147075" cy="267765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Once</a:t>
            </a:r>
            <a:r>
              <a:rPr kumimoji="0" lang="en-GB" sz="2400" b="0" i="0" u="none" strike="noStrike" kern="1200" cap="none" spc="0" normalizeH="0" noProof="0" dirty="0">
                <a:ln>
                  <a:noFill/>
                </a:ln>
                <a:solidFill>
                  <a:srgbClr val="1A1A1A"/>
                </a:solidFill>
                <a:effectLst/>
                <a:uLnTx/>
                <a:uFillTx/>
                <a:latin typeface="Segoe UI Light (Headings)"/>
                <a:ea typeface="+mn-ea"/>
                <a:cs typeface="Segoe UI Semilight" panose="020B0402040204020203" pitchFamily="34" charset="0"/>
              </a:rPr>
              <a:t> the tooling has collected information interviews/surveys of the business and applications owners need to be undertaken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noProof="0" dirty="0">
              <a:ln>
                <a:noFill/>
              </a:ln>
              <a:solidFill>
                <a:srgbClr val="1A1A1A"/>
              </a:solidFill>
              <a:effectLst/>
              <a:uLnTx/>
              <a:uFillTx/>
              <a:latin typeface="Segoe UI Light (Headings)"/>
              <a:ea typeface="+mn-ea"/>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solidFill>
                  <a:srgbClr val="1A1A1A"/>
                </a:solidFill>
                <a:latin typeface="Segoe UI Light (Headings)"/>
                <a:cs typeface="Segoe UI Semilight" panose="020B0402040204020203" pitchFamily="34" charset="0"/>
              </a:rPr>
              <a:t>This human information gathering helps to decipher what information we’ve gathered via the tooling and fill in the gaps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400" dirty="0">
              <a:solidFill>
                <a:srgbClr val="1A1A1A"/>
              </a:solidFill>
              <a:latin typeface="Segoe UI Light (Headings)"/>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C25C34A8-4B15-4F5A-9989-A49E6B75377D}"/>
              </a:ext>
            </a:extLst>
          </p:cNvPr>
          <p:cNvSpPr/>
          <p:nvPr/>
        </p:nvSpPr>
        <p:spPr>
          <a:xfrm>
            <a:off x="337073" y="204271"/>
            <a:ext cx="5767733" cy="8171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710" b="0" i="0" u="none" strike="noStrike" kern="1200" cap="none" spc="0" normalizeH="0" baseline="0" noProof="0" dirty="0">
                <a:ln>
                  <a:noFill/>
                </a:ln>
                <a:solidFill>
                  <a:srgbClr val="1A1A1A"/>
                </a:solidFill>
                <a:effectLst/>
                <a:uLnTx/>
                <a:uFillTx/>
                <a:latin typeface="Segoe UI Light (Headings)"/>
                <a:ea typeface="+mn-ea"/>
                <a:cs typeface="+mn-cs"/>
              </a:rPr>
              <a:t>Information Gathering</a:t>
            </a:r>
            <a:endParaRPr kumimoji="0" lang="en-GB" sz="4710" b="0" i="0" u="none" strike="noStrike" kern="1200" cap="none" spc="0" normalizeH="0" baseline="0" noProof="0" dirty="0">
              <a:ln>
                <a:noFill/>
              </a:ln>
              <a:solidFill>
                <a:srgbClr val="1A1A1A"/>
              </a:solidFill>
              <a:effectLst/>
              <a:uLnTx/>
              <a:uFillTx/>
              <a:latin typeface="Segoe UI Light (Headings)"/>
              <a:ea typeface="+mn-ea"/>
              <a:cs typeface="+mn-cs"/>
            </a:endParaRPr>
          </a:p>
        </p:txBody>
      </p:sp>
    </p:spTree>
    <p:extLst>
      <p:ext uri="{BB962C8B-B14F-4D97-AF65-F5344CB8AC3E}">
        <p14:creationId xmlns:p14="http://schemas.microsoft.com/office/powerpoint/2010/main" val="1189574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1000"/>
                                        <p:tgtEl>
                                          <p:spTgt spid="11">
                                            <p:txEl>
                                              <p:pRg st="2" end="2"/>
                                            </p:txEl>
                                          </p:spTgt>
                                        </p:tgtEl>
                                      </p:cBhvr>
                                    </p:animEffect>
                                    <p:anim calcmode="lin" valueType="num">
                                      <p:cBhvr>
                                        <p:cTn id="14"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3065408"/>
            <a:ext cx="8420099" cy="609398"/>
          </a:xfrm>
        </p:spPr>
        <p:txBody>
          <a:bodyPr/>
          <a:lstStyle/>
          <a:p>
            <a:r>
              <a:rPr lang="en-US" dirty="0"/>
              <a:t>Migrate</a:t>
            </a:r>
          </a:p>
        </p:txBody>
      </p:sp>
    </p:spTree>
    <p:extLst>
      <p:ext uri="{BB962C8B-B14F-4D97-AF65-F5344CB8AC3E}">
        <p14:creationId xmlns:p14="http://schemas.microsoft.com/office/powerpoint/2010/main" val="17860234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268287" y="387460"/>
            <a:ext cx="11655425" cy="724814"/>
          </a:xfrm>
        </p:spPr>
        <p:txBody>
          <a:bodyPr/>
          <a:lstStyle/>
          <a:p>
            <a:pPr algn="l"/>
            <a:r>
              <a:rPr lang="en-US" sz="4710" dirty="0">
                <a:latin typeface="Segoe UI Light (Headings)"/>
              </a:rPr>
              <a:t>Migration Strategy</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456533" y="2152903"/>
            <a:ext cx="146912" cy="1024615"/>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noFill/>
            <a:ln w="10795" cap="flat" cmpd="sng" algn="ctr">
              <a:solidFill>
                <a:schemeClr val="accent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D83B01"/>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chemeClr val="accent1"/>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387352" y="4967745"/>
            <a:ext cx="11455179" cy="1098549"/>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D83B01"/>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3C9207-A197-49FE-B57D-FC4C1F13960D}"/>
              </a:ext>
            </a:extLst>
          </p:cNvPr>
          <p:cNvSpPr/>
          <p:nvPr/>
        </p:nvSpPr>
        <p:spPr>
          <a:xfrm>
            <a:off x="1444016" y="3243345"/>
            <a:ext cx="231885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A1A1A">
                    <a:lumMod val="75000"/>
                    <a:lumOff val="25000"/>
                  </a:srgbClr>
                </a:solidFill>
                <a:effectLst/>
                <a:uLnTx/>
                <a:uFillTx/>
                <a:latin typeface="Segoe UI"/>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726734" y="3996685"/>
            <a:ext cx="2318857" cy="68576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Reduce Capex</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Free up datacenter space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580919" y="5033408"/>
            <a:ext cx="2318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1A1A1A">
                    <a:lumMod val="75000"/>
                    <a:lumOff val="25000"/>
                  </a:srgbClr>
                </a:solidFill>
                <a:effectLst/>
                <a:uLnTx/>
                <a:uFillTx/>
                <a:latin typeface="Segoe UI"/>
                <a:ea typeface="+mn-ea"/>
                <a:cs typeface="Segoe UI Semibold" charset="0"/>
              </a:rPr>
              <a:t>IaaS</a:t>
            </a:r>
            <a:endParaRPr kumimoji="0" lang="en-US" sz="1800" b="0" i="0" u="none" strike="noStrike" kern="0" cap="none" spc="0" normalizeH="0" baseline="0" noProof="0">
              <a:ln>
                <a:noFill/>
              </a:ln>
              <a:solidFill>
                <a:srgbClr val="1A1A1A">
                  <a:lumMod val="75000"/>
                  <a:lumOff val="25000"/>
                </a:srgbClr>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8DA55A05-15D4-46BB-893D-7A3168761163}"/>
              </a:ext>
            </a:extLst>
          </p:cNvPr>
          <p:cNvSpPr/>
          <p:nvPr/>
        </p:nvSpPr>
        <p:spPr>
          <a:xfrm>
            <a:off x="4283949" y="3223521"/>
            <a:ext cx="23188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A1A1A">
                    <a:lumMod val="75000"/>
                    <a:lumOff val="25000"/>
                  </a:srgbClr>
                </a:solidFill>
                <a:effectLst/>
                <a:uLnTx/>
                <a:uFillTx/>
                <a:latin typeface="Segoe UI"/>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283949" y="3947299"/>
            <a:ext cx="2318857" cy="888898"/>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Faster, shorter, updates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Code portability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83949" y="5033408"/>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1A1A1A">
                    <a:lumMod val="75000"/>
                    <a:lumOff val="25000"/>
                  </a:srgbClr>
                </a:solidFill>
                <a:effectLst/>
                <a:uLnTx/>
                <a:uFillTx/>
                <a:latin typeface="Segoe UI"/>
                <a:ea typeface="+mn-ea"/>
                <a:cs typeface="Segoe UI Semibold" charset="0"/>
              </a:rPr>
              <a:t>Containers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1A1A1A">
                    <a:lumMod val="75000"/>
                    <a:lumOff val="25000"/>
                  </a:srgbClr>
                </a:solidFill>
                <a:effectLst/>
                <a:uLnTx/>
                <a:uFillTx/>
                <a:latin typeface="Segoe UI"/>
                <a:ea typeface="+mn-ea"/>
                <a:cs typeface="Segoe UI Semibold" charset="0"/>
              </a:rPr>
              <a:t>PaaS</a:t>
            </a:r>
          </a:p>
        </p:txBody>
      </p:sp>
      <p:sp>
        <p:nvSpPr>
          <p:cNvPr id="89" name="Rectangle 88">
            <a:extLst>
              <a:ext uri="{FF2B5EF4-FFF2-40B4-BE49-F238E27FC236}">
                <a16:creationId xmlns:a16="http://schemas.microsoft.com/office/drawing/2014/main" id="{3A236EF9-9BBC-4BD5-831B-B93A1CB89B11}"/>
              </a:ext>
            </a:extLst>
          </p:cNvPr>
          <p:cNvSpPr/>
          <p:nvPr/>
        </p:nvSpPr>
        <p:spPr>
          <a:xfrm>
            <a:off x="6986980" y="3223521"/>
            <a:ext cx="23188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a:noFill/>
                </a:ln>
                <a:solidFill>
                  <a:srgbClr val="1A1A1A">
                    <a:lumMod val="75000"/>
                    <a:lumOff val="25000"/>
                  </a:srgbClr>
                </a:solidFill>
                <a:effectLst/>
                <a:uLnTx/>
                <a:uFillTx/>
                <a:latin typeface="Segoe UI"/>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6986980" y="3921899"/>
            <a:ext cx="2318857" cy="888898"/>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App scale and agility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Easier adoption of new cloud capabilities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6986980" y="5033408"/>
            <a:ext cx="4969632"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1A1A1A">
                    <a:lumMod val="75000"/>
                    <a:lumOff val="25000"/>
                  </a:srgbClr>
                </a:solidFill>
                <a:effectLst/>
                <a:uLnTx/>
                <a:uFillTx/>
                <a:latin typeface="Segoe UI"/>
                <a:ea typeface="+mn-ea"/>
                <a:cs typeface="Segoe UI Semibold" charset="0"/>
              </a:rPr>
              <a:t>PaaS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1A1A1A">
                    <a:lumMod val="75000"/>
                    <a:lumOff val="25000"/>
                  </a:srgbClr>
                </a:solidFill>
                <a:effectLst/>
                <a:uLnTx/>
                <a:uFillTx/>
                <a:latin typeface="Segoe UI"/>
                <a:ea typeface="+mn-ea"/>
                <a:cs typeface="Segoe UI Semibold"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1A1A1A">
                    <a:lumMod val="75000"/>
                    <a:lumOff val="25000"/>
                  </a:srgbClr>
                </a:solidFill>
                <a:effectLst/>
                <a:uLnTx/>
                <a:uFillTx/>
                <a:latin typeface="Segoe UI"/>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690012" y="3223521"/>
            <a:ext cx="22666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A1A1A">
                    <a:lumMod val="75000"/>
                    <a:lumOff val="25000"/>
                  </a:srgbClr>
                </a:solidFill>
                <a:effectLst/>
                <a:uLnTx/>
                <a:uFillTx/>
                <a:latin typeface="Segoe UI"/>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690012" y="3947299"/>
            <a:ext cx="2285868" cy="68576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Accelerate innovation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Build apps faster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399941" y="380569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399941" y="496774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330200" y="3223521"/>
            <a:ext cx="1523782" cy="37012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A1A1A"/>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330200" y="3854252"/>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A1A1A"/>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330200" y="5033408"/>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A1A1A"/>
                </a:solidFill>
                <a:effectLst/>
                <a:uLnTx/>
                <a:uFillTx/>
                <a:latin typeface="Segoe UI"/>
                <a:ea typeface="+mn-ea"/>
                <a:cs typeface="Segoe UI Semibold" charset="0"/>
              </a:rPr>
              <a:t>Technologies</a:t>
            </a:r>
          </a:p>
        </p:txBody>
      </p:sp>
      <p:sp>
        <p:nvSpPr>
          <p:cNvPr id="39" name="Rectangle 38">
            <a:extLst>
              <a:ext uri="{FF2B5EF4-FFF2-40B4-BE49-F238E27FC236}">
                <a16:creationId xmlns:a16="http://schemas.microsoft.com/office/drawing/2014/main" id="{CF5EBFFF-FD90-4C50-8A1B-47D49E06D29B}"/>
              </a:ext>
            </a:extLst>
          </p:cNvPr>
          <p:cNvSpPr/>
          <p:nvPr/>
        </p:nvSpPr>
        <p:spPr>
          <a:xfrm>
            <a:off x="1010535" y="1407799"/>
            <a:ext cx="2443861"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Rehost</a:t>
            </a:r>
          </a:p>
        </p:txBody>
      </p:sp>
      <p:sp>
        <p:nvSpPr>
          <p:cNvPr id="40" name="Rectangle 39">
            <a:extLst>
              <a:ext uri="{FF2B5EF4-FFF2-40B4-BE49-F238E27FC236}">
                <a16:creationId xmlns:a16="http://schemas.microsoft.com/office/drawing/2014/main" id="{08F8400F-892B-47BF-AABB-DABD6C931C15}"/>
              </a:ext>
            </a:extLst>
          </p:cNvPr>
          <p:cNvSpPr/>
          <p:nvPr/>
        </p:nvSpPr>
        <p:spPr>
          <a:xfrm>
            <a:off x="4138469" y="1397691"/>
            <a:ext cx="2198377"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Refactor</a:t>
            </a:r>
          </a:p>
        </p:txBody>
      </p:sp>
      <p:sp>
        <p:nvSpPr>
          <p:cNvPr id="41" name="Rectangle 40">
            <a:extLst>
              <a:ext uri="{FF2B5EF4-FFF2-40B4-BE49-F238E27FC236}">
                <a16:creationId xmlns:a16="http://schemas.microsoft.com/office/drawing/2014/main" id="{14B52771-C469-4255-BA3A-163F78A10148}"/>
              </a:ext>
            </a:extLst>
          </p:cNvPr>
          <p:cNvSpPr/>
          <p:nvPr/>
        </p:nvSpPr>
        <p:spPr>
          <a:xfrm>
            <a:off x="6762931" y="1407799"/>
            <a:ext cx="2109803"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Rearchitect</a:t>
            </a:r>
          </a:p>
        </p:txBody>
      </p:sp>
      <p:sp>
        <p:nvSpPr>
          <p:cNvPr id="42" name="Rectangle 41">
            <a:extLst>
              <a:ext uri="{FF2B5EF4-FFF2-40B4-BE49-F238E27FC236}">
                <a16:creationId xmlns:a16="http://schemas.microsoft.com/office/drawing/2014/main" id="{1A9CA36B-342A-47D6-991E-F8283D50809E}"/>
              </a:ext>
            </a:extLst>
          </p:cNvPr>
          <p:cNvSpPr/>
          <p:nvPr/>
        </p:nvSpPr>
        <p:spPr>
          <a:xfrm>
            <a:off x="9219296" y="1407799"/>
            <a:ext cx="2109802"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Rebuild</a:t>
            </a:r>
          </a:p>
        </p:txBody>
      </p:sp>
      <p:grpSp>
        <p:nvGrpSpPr>
          <p:cNvPr id="47" name="Group 46">
            <a:extLst>
              <a:ext uri="{FF2B5EF4-FFF2-40B4-BE49-F238E27FC236}">
                <a16:creationId xmlns:a16="http://schemas.microsoft.com/office/drawing/2014/main" id="{7342C76E-EA40-4A4B-982A-66C2E4F7D8D5}"/>
              </a:ext>
            </a:extLst>
          </p:cNvPr>
          <p:cNvGrpSpPr/>
          <p:nvPr/>
        </p:nvGrpSpPr>
        <p:grpSpPr>
          <a:xfrm>
            <a:off x="5192073" y="2152903"/>
            <a:ext cx="146912" cy="1024615"/>
            <a:chOff x="-526186" y="4559300"/>
            <a:chExt cx="146912" cy="1024615"/>
          </a:xfrm>
        </p:grpSpPr>
        <p:sp>
          <p:nvSpPr>
            <p:cNvPr id="48" name="Oval 47">
              <a:extLst>
                <a:ext uri="{FF2B5EF4-FFF2-40B4-BE49-F238E27FC236}">
                  <a16:creationId xmlns:a16="http://schemas.microsoft.com/office/drawing/2014/main" id="{5D687B84-2E41-4CA9-AE0E-FC2F85115606}"/>
                </a:ext>
              </a:extLst>
            </p:cNvPr>
            <p:cNvSpPr/>
            <p:nvPr/>
          </p:nvSpPr>
          <p:spPr bwMode="auto">
            <a:xfrm rot="10800000">
              <a:off x="-526186" y="5437003"/>
              <a:ext cx="146912" cy="146912"/>
            </a:xfrm>
            <a:prstGeom prst="ellipse">
              <a:avLst/>
            </a:prstGeom>
            <a:noFill/>
            <a:ln w="10795" cap="flat" cmpd="sng" algn="ctr">
              <a:solidFill>
                <a:schemeClr val="accent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D83B01"/>
                </a:solidFill>
                <a:effectLst/>
                <a:uLnTx/>
                <a:uFillTx/>
                <a:latin typeface="Segoe UI"/>
                <a:ea typeface="+mn-ea"/>
                <a:cs typeface="+mn-cs"/>
              </a:endParaRPr>
            </a:p>
          </p:txBody>
        </p:sp>
        <p:cxnSp>
          <p:nvCxnSpPr>
            <p:cNvPr id="49" name="Straight Connector 48">
              <a:extLst>
                <a:ext uri="{FF2B5EF4-FFF2-40B4-BE49-F238E27FC236}">
                  <a16:creationId xmlns:a16="http://schemas.microsoft.com/office/drawing/2014/main" id="{3C1AFA8D-2F7E-4C86-8F2B-35E6C0C5BA41}"/>
                </a:ext>
              </a:extLst>
            </p:cNvPr>
            <p:cNvCxnSpPr>
              <a:cxnSpLocks/>
            </p:cNvCxnSpPr>
            <p:nvPr/>
          </p:nvCxnSpPr>
          <p:spPr>
            <a:xfrm flipV="1">
              <a:off x="-452730" y="4559300"/>
              <a:ext cx="0" cy="802226"/>
            </a:xfrm>
            <a:prstGeom prst="line">
              <a:avLst/>
            </a:prstGeom>
            <a:solidFill>
              <a:srgbClr val="FFFFFF"/>
            </a:solidFill>
            <a:ln w="19050" cap="flat" cmpd="sng" algn="ctr">
              <a:solidFill>
                <a:schemeClr val="accent1"/>
              </a:solidFill>
              <a:prstDash val="dash"/>
              <a:miter lim="800000"/>
              <a:headEnd type="none"/>
              <a:tailEnd type="none"/>
            </a:ln>
            <a:effectLst/>
          </p:spPr>
        </p:cxnSp>
      </p:grpSp>
      <p:grpSp>
        <p:nvGrpSpPr>
          <p:cNvPr id="50" name="Group 49">
            <a:extLst>
              <a:ext uri="{FF2B5EF4-FFF2-40B4-BE49-F238E27FC236}">
                <a16:creationId xmlns:a16="http://schemas.microsoft.com/office/drawing/2014/main" id="{8A357EC3-7393-425C-BD61-26F229EEA329}"/>
              </a:ext>
            </a:extLst>
          </p:cNvPr>
          <p:cNvGrpSpPr/>
          <p:nvPr/>
        </p:nvGrpSpPr>
        <p:grpSpPr>
          <a:xfrm>
            <a:off x="8074524" y="2166075"/>
            <a:ext cx="146912" cy="1024615"/>
            <a:chOff x="-526186" y="4559300"/>
            <a:chExt cx="146912" cy="1024615"/>
          </a:xfrm>
        </p:grpSpPr>
        <p:sp>
          <p:nvSpPr>
            <p:cNvPr id="51" name="Oval 50">
              <a:extLst>
                <a:ext uri="{FF2B5EF4-FFF2-40B4-BE49-F238E27FC236}">
                  <a16:creationId xmlns:a16="http://schemas.microsoft.com/office/drawing/2014/main" id="{20F9570F-E0FD-4B87-9FB7-EC377C5DF67F}"/>
                </a:ext>
              </a:extLst>
            </p:cNvPr>
            <p:cNvSpPr/>
            <p:nvPr/>
          </p:nvSpPr>
          <p:spPr bwMode="auto">
            <a:xfrm rot="10800000">
              <a:off x="-526186" y="5437003"/>
              <a:ext cx="146912" cy="146912"/>
            </a:xfrm>
            <a:prstGeom prst="ellipse">
              <a:avLst/>
            </a:prstGeom>
            <a:noFill/>
            <a:ln w="10795" cap="flat" cmpd="sng" algn="ctr">
              <a:solidFill>
                <a:schemeClr val="accent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D83B01"/>
                </a:solidFill>
                <a:effectLst/>
                <a:uLnTx/>
                <a:uFillTx/>
                <a:latin typeface="Segoe UI"/>
                <a:ea typeface="+mn-ea"/>
                <a:cs typeface="+mn-cs"/>
              </a:endParaRPr>
            </a:p>
          </p:txBody>
        </p:sp>
        <p:cxnSp>
          <p:nvCxnSpPr>
            <p:cNvPr id="52" name="Straight Connector 51">
              <a:extLst>
                <a:ext uri="{FF2B5EF4-FFF2-40B4-BE49-F238E27FC236}">
                  <a16:creationId xmlns:a16="http://schemas.microsoft.com/office/drawing/2014/main" id="{BC0D9969-6908-49BF-9DD7-D4D60FBE95B4}"/>
                </a:ext>
              </a:extLst>
            </p:cNvPr>
            <p:cNvCxnSpPr>
              <a:cxnSpLocks/>
            </p:cNvCxnSpPr>
            <p:nvPr/>
          </p:nvCxnSpPr>
          <p:spPr>
            <a:xfrm flipV="1">
              <a:off x="-452730" y="4559300"/>
              <a:ext cx="0" cy="802226"/>
            </a:xfrm>
            <a:prstGeom prst="line">
              <a:avLst/>
            </a:prstGeom>
            <a:solidFill>
              <a:srgbClr val="FFFFFF"/>
            </a:solidFill>
            <a:ln w="19050" cap="flat" cmpd="sng" algn="ctr">
              <a:solidFill>
                <a:schemeClr val="accent1"/>
              </a:solidFill>
              <a:prstDash val="dash"/>
              <a:miter lim="800000"/>
              <a:headEnd type="none"/>
              <a:tailEnd type="none"/>
            </a:ln>
            <a:effectLst/>
          </p:spPr>
        </p:cxnSp>
      </p:grpSp>
      <p:grpSp>
        <p:nvGrpSpPr>
          <p:cNvPr id="53" name="Group 52">
            <a:extLst>
              <a:ext uri="{FF2B5EF4-FFF2-40B4-BE49-F238E27FC236}">
                <a16:creationId xmlns:a16="http://schemas.microsoft.com/office/drawing/2014/main" id="{59D29769-C250-46F4-BAE9-F166FA2318DD}"/>
              </a:ext>
            </a:extLst>
          </p:cNvPr>
          <p:cNvGrpSpPr/>
          <p:nvPr/>
        </p:nvGrpSpPr>
        <p:grpSpPr>
          <a:xfrm>
            <a:off x="10610413" y="2143775"/>
            <a:ext cx="146912" cy="1024615"/>
            <a:chOff x="-526186" y="4559300"/>
            <a:chExt cx="146912" cy="1024615"/>
          </a:xfrm>
        </p:grpSpPr>
        <p:sp>
          <p:nvSpPr>
            <p:cNvPr id="54" name="Oval 53">
              <a:extLst>
                <a:ext uri="{FF2B5EF4-FFF2-40B4-BE49-F238E27FC236}">
                  <a16:creationId xmlns:a16="http://schemas.microsoft.com/office/drawing/2014/main" id="{93486FAD-1CFD-4549-A29F-63D96C09191F}"/>
                </a:ext>
              </a:extLst>
            </p:cNvPr>
            <p:cNvSpPr/>
            <p:nvPr/>
          </p:nvSpPr>
          <p:spPr bwMode="auto">
            <a:xfrm rot="10800000">
              <a:off x="-526186" y="5437003"/>
              <a:ext cx="146912" cy="146912"/>
            </a:xfrm>
            <a:prstGeom prst="ellipse">
              <a:avLst/>
            </a:prstGeom>
            <a:noFill/>
            <a:ln w="10795" cap="flat" cmpd="sng" algn="ctr">
              <a:solidFill>
                <a:schemeClr val="accent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D83B01"/>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C3E4BD84-BCEC-49B9-8AAB-2225817458BA}"/>
                </a:ext>
              </a:extLst>
            </p:cNvPr>
            <p:cNvCxnSpPr>
              <a:cxnSpLocks/>
            </p:cNvCxnSpPr>
            <p:nvPr/>
          </p:nvCxnSpPr>
          <p:spPr>
            <a:xfrm flipV="1">
              <a:off x="-452730" y="4559300"/>
              <a:ext cx="0" cy="802226"/>
            </a:xfrm>
            <a:prstGeom prst="line">
              <a:avLst/>
            </a:prstGeom>
            <a:solidFill>
              <a:srgbClr val="FFFFFF"/>
            </a:solidFill>
            <a:ln w="19050" cap="flat" cmpd="sng" algn="ctr">
              <a:solidFill>
                <a:schemeClr val="accent1"/>
              </a:solidFill>
              <a:prstDash val="dash"/>
              <a:miter lim="800000"/>
              <a:headEnd type="none"/>
              <a:tailEnd type="none"/>
            </a:ln>
            <a:effectLst/>
          </p:spPr>
        </p:cxnSp>
      </p:grpSp>
    </p:spTree>
    <p:extLst>
      <p:ext uri="{BB962C8B-B14F-4D97-AF65-F5344CB8AC3E}">
        <p14:creationId xmlns:p14="http://schemas.microsoft.com/office/powerpoint/2010/main" val="24110870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60E197-0294-4B0A-9AEE-499CBE3F21CE}"/>
              </a:ext>
            </a:extLst>
          </p:cNvPr>
          <p:cNvSpPr/>
          <p:nvPr/>
        </p:nvSpPr>
        <p:spPr>
          <a:xfrm>
            <a:off x="788893" y="1720840"/>
            <a:ext cx="11147075" cy="304698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solidFill>
                  <a:srgbClr val="1A1A1A"/>
                </a:solidFill>
                <a:latin typeface="Segoe UI Light (Headings)"/>
                <a:cs typeface="Segoe UI Semilight" panose="020B0402040204020203" pitchFamily="34" charset="0"/>
              </a:rPr>
              <a:t>Need to understand the correct tooling to help migrate the workloads</a:t>
            </a:r>
            <a:endPar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For a rehost potentially Azure Site Recovery and/or Azure Database Migration</a:t>
            </a:r>
            <a:r>
              <a:rPr kumimoji="0" lang="en-GB" sz="2400" b="0" i="0" u="none" strike="noStrike" kern="1200" cap="none" spc="0" normalizeH="0" noProof="0" dirty="0">
                <a:ln>
                  <a:noFill/>
                </a:ln>
                <a:solidFill>
                  <a:srgbClr val="1A1A1A"/>
                </a:solidFill>
                <a:effectLst/>
                <a:uLnTx/>
                <a:uFillTx/>
                <a:latin typeface="Segoe UI Light (Headings)"/>
                <a:ea typeface="+mn-ea"/>
                <a:cs typeface="Segoe UI Semilight" panose="020B0402040204020203" pitchFamily="34" charset="0"/>
              </a:rPr>
              <a:t>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400" baseline="0" dirty="0">
              <a:solidFill>
                <a:srgbClr val="1A1A1A"/>
              </a:solidFill>
              <a:latin typeface="Segoe UI Light (Headings)"/>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noProof="0" dirty="0">
                <a:ln>
                  <a:noFill/>
                </a:ln>
                <a:solidFill>
                  <a:srgbClr val="1A1A1A"/>
                </a:solidFill>
                <a:effectLst/>
                <a:uLnTx/>
                <a:uFillTx/>
                <a:latin typeface="Segoe UI Light (Headings)"/>
                <a:ea typeface="+mn-ea"/>
                <a:cs typeface="Segoe UI Semilight" panose="020B0402040204020203" pitchFamily="34" charset="0"/>
              </a:rPr>
              <a:t>Third party tooling is also available</a:t>
            </a:r>
            <a:endPar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C25C34A8-4B15-4F5A-9989-A49E6B75377D}"/>
              </a:ext>
            </a:extLst>
          </p:cNvPr>
          <p:cNvSpPr/>
          <p:nvPr/>
        </p:nvSpPr>
        <p:spPr>
          <a:xfrm>
            <a:off x="337073" y="204271"/>
            <a:ext cx="3864776" cy="8171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710" b="0" i="0" u="none" strike="noStrike" kern="1200" cap="none" spc="0" normalizeH="0" baseline="0" noProof="0" dirty="0">
                <a:ln>
                  <a:noFill/>
                </a:ln>
                <a:solidFill>
                  <a:srgbClr val="1A1A1A"/>
                </a:solidFill>
                <a:effectLst/>
                <a:uLnTx/>
                <a:uFillTx/>
                <a:latin typeface="Segoe UI Light (Headings)"/>
                <a:ea typeface="+mn-ea"/>
                <a:cs typeface="+mn-cs"/>
              </a:rPr>
              <a:t>Rehost Tooling</a:t>
            </a:r>
            <a:endParaRPr kumimoji="0" lang="en-GB" sz="4710" b="0" i="0" u="none" strike="noStrike" kern="1200" cap="none" spc="0" normalizeH="0" baseline="0" noProof="0" dirty="0">
              <a:ln>
                <a:noFill/>
              </a:ln>
              <a:solidFill>
                <a:srgbClr val="1A1A1A"/>
              </a:solidFill>
              <a:effectLst/>
              <a:uLnTx/>
              <a:uFillTx/>
              <a:latin typeface="Segoe UI Light (Headings)"/>
              <a:ea typeface="+mn-ea"/>
              <a:cs typeface="+mn-cs"/>
            </a:endParaRPr>
          </a:p>
        </p:txBody>
      </p:sp>
    </p:spTree>
    <p:extLst>
      <p:ext uri="{BB962C8B-B14F-4D97-AF65-F5344CB8AC3E}">
        <p14:creationId xmlns:p14="http://schemas.microsoft.com/office/powerpoint/2010/main" val="177255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1000"/>
                                        <p:tgtEl>
                                          <p:spTgt spid="11">
                                            <p:txEl>
                                              <p:pRg st="2" end="2"/>
                                            </p:txEl>
                                          </p:spTgt>
                                        </p:tgtEl>
                                      </p:cBhvr>
                                    </p:animEffect>
                                    <p:anim calcmode="lin" valueType="num">
                                      <p:cBhvr>
                                        <p:cTn id="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fade">
                                      <p:cBhvr>
                                        <p:cTn id="13" dur="1000"/>
                                        <p:tgtEl>
                                          <p:spTgt spid="11">
                                            <p:txEl>
                                              <p:pRg st="4" end="4"/>
                                            </p:txEl>
                                          </p:spTgt>
                                        </p:tgtEl>
                                      </p:cBhvr>
                                    </p:animEffect>
                                    <p:anim calcmode="lin" valueType="num">
                                      <p:cBhvr>
                                        <p:cTn id="14"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1000"/>
                                        <p:tgtEl>
                                          <p:spTgt spid="11">
                                            <p:txEl>
                                              <p:pRg st="0" end="0"/>
                                            </p:txEl>
                                          </p:spTgt>
                                        </p:tgtEl>
                                      </p:cBhvr>
                                    </p:animEffect>
                                    <p:anim calcmode="lin" valueType="num">
                                      <p:cBhvr>
                                        <p:cTn id="2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3065408"/>
            <a:ext cx="8420099" cy="609398"/>
          </a:xfrm>
        </p:spPr>
        <p:txBody>
          <a:bodyPr/>
          <a:lstStyle/>
          <a:p>
            <a:r>
              <a:rPr lang="en-US" dirty="0"/>
              <a:t>Why migrate?</a:t>
            </a:r>
          </a:p>
        </p:txBody>
      </p:sp>
    </p:spTree>
    <p:extLst>
      <p:ext uri="{BB962C8B-B14F-4D97-AF65-F5344CB8AC3E}">
        <p14:creationId xmlns:p14="http://schemas.microsoft.com/office/powerpoint/2010/main" val="21838767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5A75-D534-477B-856D-868C3C008963}"/>
              </a:ext>
            </a:extLst>
          </p:cNvPr>
          <p:cNvSpPr>
            <a:spLocks noGrp="1"/>
          </p:cNvSpPr>
          <p:nvPr>
            <p:ph type="title"/>
          </p:nvPr>
        </p:nvSpPr>
        <p:spPr/>
        <p:txBody>
          <a:bodyPr/>
          <a:lstStyle/>
          <a:p>
            <a:pPr algn="l"/>
            <a:r>
              <a:rPr lang="en-US"/>
              <a:t>Foundational best practices for Azure migration </a:t>
            </a:r>
          </a:p>
        </p:txBody>
      </p:sp>
      <p:grpSp>
        <p:nvGrpSpPr>
          <p:cNvPr id="31" name="Group 30">
            <a:extLst>
              <a:ext uri="{FF2B5EF4-FFF2-40B4-BE49-F238E27FC236}">
                <a16:creationId xmlns:a16="http://schemas.microsoft.com/office/drawing/2014/main" id="{850C7358-E758-4A0A-AED7-9C8FAF3178F3}"/>
              </a:ext>
            </a:extLst>
          </p:cNvPr>
          <p:cNvGrpSpPr/>
          <p:nvPr/>
        </p:nvGrpSpPr>
        <p:grpSpPr>
          <a:xfrm>
            <a:off x="500485" y="2941306"/>
            <a:ext cx="3408304" cy="2371140"/>
            <a:chOff x="518293" y="3188903"/>
            <a:chExt cx="3408304" cy="2371140"/>
          </a:xfrm>
        </p:grpSpPr>
        <p:sp>
          <p:nvSpPr>
            <p:cNvPr id="3" name="Title 1">
              <a:extLst>
                <a:ext uri="{FF2B5EF4-FFF2-40B4-BE49-F238E27FC236}">
                  <a16:creationId xmlns:a16="http://schemas.microsoft.com/office/drawing/2014/main" id="{44FF8393-6E99-4D07-8584-E4DFB75FE7FD}"/>
                </a:ext>
              </a:extLst>
            </p:cNvPr>
            <p:cNvSpPr txBox="1">
              <a:spLocks/>
            </p:cNvSpPr>
            <p:nvPr/>
          </p:nvSpPr>
          <p:spPr>
            <a:xfrm>
              <a:off x="518293" y="4077586"/>
              <a:ext cx="3408304" cy="1482457"/>
            </a:xfrm>
            <a:prstGeom prst="rect">
              <a:avLst/>
            </a:prstGeom>
            <a:noFill/>
          </p:spPr>
          <p:txBody>
            <a:bodyPr vert="horz" wrap="non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Drive org culture change</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Set up migration center of excellence (</a:t>
              </a:r>
              <a:r>
                <a:rPr kumimoji="0" lang="en-US" sz="1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Segoe UI" pitchFamily="34" charset="0"/>
                </a:rPr>
                <a:t>CoE</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Ensure right stakeholders are engaged</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Provide learning paths &amp; certifications</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Use skilled migration partners </a:t>
              </a:r>
            </a:p>
          </p:txBody>
        </p:sp>
        <p:sp>
          <p:nvSpPr>
            <p:cNvPr id="4" name="TextBox 3">
              <a:extLst>
                <a:ext uri="{FF2B5EF4-FFF2-40B4-BE49-F238E27FC236}">
                  <a16:creationId xmlns:a16="http://schemas.microsoft.com/office/drawing/2014/main" id="{00937804-4DD2-4E16-A7E2-5DFB4CC02DF9}"/>
                </a:ext>
              </a:extLst>
            </p:cNvPr>
            <p:cNvSpPr txBox="1"/>
            <p:nvPr/>
          </p:nvSpPr>
          <p:spPr>
            <a:xfrm>
              <a:off x="1866450" y="3188903"/>
              <a:ext cx="711990" cy="249299"/>
            </a:xfrm>
            <a:prstGeom prst="rect">
              <a:avLst/>
            </a:prstGeom>
            <a:noFill/>
          </p:spPr>
          <p:txBody>
            <a:bodyPr wrap="none" lIns="0" tIns="0" rIns="0" bIns="0" rtlCol="0">
              <a:spAutoFit/>
            </a:body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People</a:t>
              </a:r>
            </a:p>
          </p:txBody>
        </p:sp>
        <p:cxnSp>
          <p:nvCxnSpPr>
            <p:cNvPr id="5" name="Straight Connector 4">
              <a:extLst>
                <a:ext uri="{FF2B5EF4-FFF2-40B4-BE49-F238E27FC236}">
                  <a16:creationId xmlns:a16="http://schemas.microsoft.com/office/drawing/2014/main" id="{B6C0B13D-C1DA-41CA-BB14-787FB60DF7EE}"/>
                </a:ext>
              </a:extLst>
            </p:cNvPr>
            <p:cNvCxnSpPr/>
            <p:nvPr/>
          </p:nvCxnSpPr>
          <p:spPr>
            <a:xfrm>
              <a:off x="1765245" y="3718917"/>
              <a:ext cx="914400" cy="0"/>
            </a:xfrm>
            <a:prstGeom prst="line">
              <a:avLst/>
            </a:prstGeom>
            <a:ln w="19050">
              <a:solidFill>
                <a:schemeClr val="accent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grpSp>
      <p:grpSp>
        <p:nvGrpSpPr>
          <p:cNvPr id="30" name="Group 29">
            <a:extLst>
              <a:ext uri="{FF2B5EF4-FFF2-40B4-BE49-F238E27FC236}">
                <a16:creationId xmlns:a16="http://schemas.microsoft.com/office/drawing/2014/main" id="{60D68A5E-DC01-4539-978A-FF113CBA463E}"/>
              </a:ext>
            </a:extLst>
          </p:cNvPr>
          <p:cNvGrpSpPr/>
          <p:nvPr/>
        </p:nvGrpSpPr>
        <p:grpSpPr>
          <a:xfrm>
            <a:off x="4648789" y="2951341"/>
            <a:ext cx="2900559" cy="2670638"/>
            <a:chOff x="4194077" y="2960412"/>
            <a:chExt cx="2737736" cy="2670638"/>
          </a:xfrm>
        </p:grpSpPr>
        <p:sp>
          <p:nvSpPr>
            <p:cNvPr id="14" name="Title 1">
              <a:extLst>
                <a:ext uri="{FF2B5EF4-FFF2-40B4-BE49-F238E27FC236}">
                  <a16:creationId xmlns:a16="http://schemas.microsoft.com/office/drawing/2014/main" id="{09A32BE8-6646-417A-B32E-81FCA68EAFE0}"/>
                </a:ext>
              </a:extLst>
            </p:cNvPr>
            <p:cNvSpPr txBox="1">
              <a:spLocks/>
            </p:cNvSpPr>
            <p:nvPr/>
          </p:nvSpPr>
          <p:spPr>
            <a:xfrm>
              <a:off x="4194077" y="3823376"/>
              <a:ext cx="2737736" cy="1807674"/>
            </a:xfrm>
            <a:prstGeom prst="rect">
              <a:avLst/>
            </a:prstGeom>
            <a:noFill/>
          </p:spPr>
          <p:txBody>
            <a:bodyPr vert="horz" wrap="non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Build biz case w/ exec sponsorship</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Plan migration strategies </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Start small: Do a pilot</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Track migration scorecard</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Track and optimize cloud spends </a:t>
              </a:r>
            </a:p>
            <a:p>
              <a:pPr marL="0" marR="0" lvl="0" indent="0" algn="ctr" defTabSz="932742" rtl="0" eaLnBrk="1" fontAlgn="auto" latinLnBrk="0" hangingPunct="1">
                <a:lnSpc>
                  <a:spcPct val="80000"/>
                </a:lnSpc>
                <a:spcBef>
                  <a:spcPts val="0"/>
                </a:spcBef>
                <a:spcAft>
                  <a:spcPts val="600"/>
                </a:spcAft>
                <a:buClrTx/>
                <a:buSzPct val="90000"/>
                <a:buFontTx/>
                <a:buNone/>
                <a:tabLst/>
                <a:defRPr/>
              </a:pPr>
              <a:endPar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15" name="TextBox 14">
              <a:extLst>
                <a:ext uri="{FF2B5EF4-FFF2-40B4-BE49-F238E27FC236}">
                  <a16:creationId xmlns:a16="http://schemas.microsoft.com/office/drawing/2014/main" id="{DC23948F-864F-4D02-8BEE-024AEF6F9A37}"/>
                </a:ext>
              </a:extLst>
            </p:cNvPr>
            <p:cNvSpPr txBox="1"/>
            <p:nvPr/>
          </p:nvSpPr>
          <p:spPr>
            <a:xfrm>
              <a:off x="4560491" y="2960412"/>
              <a:ext cx="2004908" cy="249299"/>
            </a:xfrm>
            <a:prstGeom prst="rect">
              <a:avLst/>
            </a:prstGeom>
            <a:noFill/>
          </p:spPr>
          <p:txBody>
            <a:bodyPr wrap="none" lIns="0" tIns="0" rIns="0" bIns="0" rtlCol="0">
              <a:spAutoFit/>
            </a:body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Planning &amp; process</a:t>
              </a:r>
            </a:p>
          </p:txBody>
        </p:sp>
        <p:cxnSp>
          <p:nvCxnSpPr>
            <p:cNvPr id="16" name="Straight Connector 15">
              <a:extLst>
                <a:ext uri="{FF2B5EF4-FFF2-40B4-BE49-F238E27FC236}">
                  <a16:creationId xmlns:a16="http://schemas.microsoft.com/office/drawing/2014/main" id="{BA152A5A-F792-42A9-BB8B-CA3AFD528F6C}"/>
                </a:ext>
              </a:extLst>
            </p:cNvPr>
            <p:cNvCxnSpPr/>
            <p:nvPr/>
          </p:nvCxnSpPr>
          <p:spPr>
            <a:xfrm>
              <a:off x="5105745" y="3480391"/>
              <a:ext cx="914400" cy="0"/>
            </a:xfrm>
            <a:prstGeom prst="line">
              <a:avLst/>
            </a:prstGeom>
            <a:ln w="19050">
              <a:solidFill>
                <a:schemeClr val="accent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grpSp>
      <p:grpSp>
        <p:nvGrpSpPr>
          <p:cNvPr id="29" name="Group 28">
            <a:extLst>
              <a:ext uri="{FF2B5EF4-FFF2-40B4-BE49-F238E27FC236}">
                <a16:creationId xmlns:a16="http://schemas.microsoft.com/office/drawing/2014/main" id="{360B9884-D90B-470F-A3DF-A769E501353D}"/>
              </a:ext>
            </a:extLst>
          </p:cNvPr>
          <p:cNvGrpSpPr/>
          <p:nvPr/>
        </p:nvGrpSpPr>
        <p:grpSpPr>
          <a:xfrm>
            <a:off x="8146235" y="2912646"/>
            <a:ext cx="3381310" cy="2370982"/>
            <a:chOff x="7864013" y="2921717"/>
            <a:chExt cx="3381310" cy="2370982"/>
          </a:xfrm>
        </p:grpSpPr>
        <p:sp>
          <p:nvSpPr>
            <p:cNvPr id="19" name="Title 1">
              <a:extLst>
                <a:ext uri="{FF2B5EF4-FFF2-40B4-BE49-F238E27FC236}">
                  <a16:creationId xmlns:a16="http://schemas.microsoft.com/office/drawing/2014/main" id="{E44A8AE5-7E2C-4929-989A-1C0B85FB0A7C}"/>
                </a:ext>
              </a:extLst>
            </p:cNvPr>
            <p:cNvSpPr txBox="1">
              <a:spLocks/>
            </p:cNvSpPr>
            <p:nvPr/>
          </p:nvSpPr>
          <p:spPr>
            <a:xfrm>
              <a:off x="7864013" y="3810242"/>
              <a:ext cx="3381310" cy="1482457"/>
            </a:xfrm>
            <a:prstGeom prst="rect">
              <a:avLst/>
            </a:prstGeom>
            <a:noFill/>
          </p:spPr>
          <p:txBody>
            <a:bodyPr vert="horz" wrap="non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Choose the right tools for the job</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Govern Azure environments &amp; resources</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Extend networking/identity to Azure</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Establish robust security foundation  </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Use integrated security/management tools</a:t>
              </a:r>
            </a:p>
          </p:txBody>
        </p:sp>
        <p:sp>
          <p:nvSpPr>
            <p:cNvPr id="20" name="TextBox 19">
              <a:extLst>
                <a:ext uri="{FF2B5EF4-FFF2-40B4-BE49-F238E27FC236}">
                  <a16:creationId xmlns:a16="http://schemas.microsoft.com/office/drawing/2014/main" id="{3A83B0FF-A678-4AE0-9836-7192292D1F01}"/>
                </a:ext>
              </a:extLst>
            </p:cNvPr>
            <p:cNvSpPr txBox="1"/>
            <p:nvPr/>
          </p:nvSpPr>
          <p:spPr>
            <a:xfrm>
              <a:off x="8955145" y="2921717"/>
              <a:ext cx="1199046" cy="249299"/>
            </a:xfrm>
            <a:prstGeom prst="rect">
              <a:avLst/>
            </a:prstGeom>
            <a:noFill/>
          </p:spPr>
          <p:txBody>
            <a:bodyPr wrap="none" lIns="0" tIns="0" rIns="0" bIns="0" rtlCol="0">
              <a:spAutoFit/>
            </a:body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Technology</a:t>
              </a:r>
            </a:p>
          </p:txBody>
        </p:sp>
        <p:cxnSp>
          <p:nvCxnSpPr>
            <p:cNvPr id="21" name="Straight Connector 20">
              <a:extLst>
                <a:ext uri="{FF2B5EF4-FFF2-40B4-BE49-F238E27FC236}">
                  <a16:creationId xmlns:a16="http://schemas.microsoft.com/office/drawing/2014/main" id="{59531F82-CF61-48B9-9EAF-3921FA44E71E}"/>
                </a:ext>
              </a:extLst>
            </p:cNvPr>
            <p:cNvCxnSpPr/>
            <p:nvPr/>
          </p:nvCxnSpPr>
          <p:spPr>
            <a:xfrm>
              <a:off x="9097468" y="3480391"/>
              <a:ext cx="914400" cy="0"/>
            </a:xfrm>
            <a:prstGeom prst="line">
              <a:avLst/>
            </a:prstGeom>
            <a:ln w="19050">
              <a:solidFill>
                <a:schemeClr val="accent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grpSp>
      <p:cxnSp>
        <p:nvCxnSpPr>
          <p:cNvPr id="32" name="Straight Connector 31">
            <a:extLst>
              <a:ext uri="{FF2B5EF4-FFF2-40B4-BE49-F238E27FC236}">
                <a16:creationId xmlns:a16="http://schemas.microsoft.com/office/drawing/2014/main" id="{F6417594-D707-48B7-AA13-FD77725235D9}"/>
              </a:ext>
            </a:extLst>
          </p:cNvPr>
          <p:cNvCxnSpPr>
            <a:cxnSpLocks/>
          </p:cNvCxnSpPr>
          <p:nvPr/>
        </p:nvCxnSpPr>
        <p:spPr>
          <a:xfrm>
            <a:off x="4271924" y="2264556"/>
            <a:ext cx="0" cy="3309408"/>
          </a:xfrm>
          <a:prstGeom prst="line">
            <a:avLst/>
          </a:prstGeom>
          <a:ln cap="rnd">
            <a:solidFill>
              <a:schemeClr val="accent6">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ECB8EB-4A63-41F8-987A-26C39D9E7368}"/>
              </a:ext>
            </a:extLst>
          </p:cNvPr>
          <p:cNvCxnSpPr>
            <a:cxnSpLocks/>
          </p:cNvCxnSpPr>
          <p:nvPr/>
        </p:nvCxnSpPr>
        <p:spPr>
          <a:xfrm>
            <a:off x="7912485" y="2146467"/>
            <a:ext cx="0" cy="3309408"/>
          </a:xfrm>
          <a:prstGeom prst="line">
            <a:avLst/>
          </a:prstGeom>
          <a:ln cap="rnd">
            <a:solidFill>
              <a:schemeClr val="accent6">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9DAFA9A-8B02-4CDC-803A-2A779FB358FE}"/>
              </a:ext>
            </a:extLst>
          </p:cNvPr>
          <p:cNvGrpSpPr/>
          <p:nvPr/>
        </p:nvGrpSpPr>
        <p:grpSpPr>
          <a:xfrm>
            <a:off x="1795129" y="1758683"/>
            <a:ext cx="866704" cy="930563"/>
            <a:chOff x="2252559" y="3159268"/>
            <a:chExt cx="474140" cy="509075"/>
          </a:xfrm>
        </p:grpSpPr>
        <p:sp>
          <p:nvSpPr>
            <p:cNvPr id="51" name="Oval 1124">
              <a:extLst>
                <a:ext uri="{FF2B5EF4-FFF2-40B4-BE49-F238E27FC236}">
                  <a16:creationId xmlns:a16="http://schemas.microsoft.com/office/drawing/2014/main" id="{BE8CBDF9-60A1-4AA2-89E9-20FAC009BC8E}"/>
                </a:ext>
              </a:extLst>
            </p:cNvPr>
            <p:cNvSpPr>
              <a:spLocks noChangeArrowheads="1"/>
            </p:cNvSpPr>
            <p:nvPr/>
          </p:nvSpPr>
          <p:spPr bwMode="auto">
            <a:xfrm>
              <a:off x="2407280" y="3348923"/>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125">
              <a:extLst>
                <a:ext uri="{FF2B5EF4-FFF2-40B4-BE49-F238E27FC236}">
                  <a16:creationId xmlns:a16="http://schemas.microsoft.com/office/drawing/2014/main" id="{4A1F42D9-8986-45E2-B366-9E21839F5B93}"/>
                </a:ext>
              </a:extLst>
            </p:cNvPr>
            <p:cNvSpPr>
              <a:spLocks/>
            </p:cNvSpPr>
            <p:nvPr/>
          </p:nvSpPr>
          <p:spPr bwMode="auto">
            <a:xfrm>
              <a:off x="2352378" y="3528597"/>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Oval 1126">
              <a:extLst>
                <a:ext uri="{FF2B5EF4-FFF2-40B4-BE49-F238E27FC236}">
                  <a16:creationId xmlns:a16="http://schemas.microsoft.com/office/drawing/2014/main" id="{B9FCF098-5F87-42DC-B9E3-5BDD805AAA7A}"/>
                </a:ext>
              </a:extLst>
            </p:cNvPr>
            <p:cNvSpPr>
              <a:spLocks noChangeArrowheads="1"/>
            </p:cNvSpPr>
            <p:nvPr/>
          </p:nvSpPr>
          <p:spPr bwMode="auto">
            <a:xfrm>
              <a:off x="2601923" y="3209178"/>
              <a:ext cx="79856" cy="79856"/>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Oval 1127">
              <a:extLst>
                <a:ext uri="{FF2B5EF4-FFF2-40B4-BE49-F238E27FC236}">
                  <a16:creationId xmlns:a16="http://schemas.microsoft.com/office/drawing/2014/main" id="{EAACB2C2-40E5-4657-A1F9-A85D1C56B311}"/>
                </a:ext>
              </a:extLst>
            </p:cNvPr>
            <p:cNvSpPr>
              <a:spLocks noChangeArrowheads="1"/>
            </p:cNvSpPr>
            <p:nvPr/>
          </p:nvSpPr>
          <p:spPr bwMode="auto">
            <a:xfrm>
              <a:off x="2252559" y="3368888"/>
              <a:ext cx="44920" cy="44920"/>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 name="Oval 1128">
              <a:extLst>
                <a:ext uri="{FF2B5EF4-FFF2-40B4-BE49-F238E27FC236}">
                  <a16:creationId xmlns:a16="http://schemas.microsoft.com/office/drawing/2014/main" id="{9D65DCF1-15A4-4E15-B25B-2F98F1925F51}"/>
                </a:ext>
              </a:extLst>
            </p:cNvPr>
            <p:cNvSpPr>
              <a:spLocks noChangeArrowheads="1"/>
            </p:cNvSpPr>
            <p:nvPr/>
          </p:nvSpPr>
          <p:spPr bwMode="auto">
            <a:xfrm>
              <a:off x="2312450" y="3224149"/>
              <a:ext cx="64884" cy="64884"/>
            </a:xfrm>
            <a:prstGeom prst="ellipse">
              <a:avLst/>
            </a:pr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Oval 1129">
              <a:extLst>
                <a:ext uri="{FF2B5EF4-FFF2-40B4-BE49-F238E27FC236}">
                  <a16:creationId xmlns:a16="http://schemas.microsoft.com/office/drawing/2014/main" id="{1DED8468-52F0-4AED-8FDF-8EC65353EE5A}"/>
                </a:ext>
              </a:extLst>
            </p:cNvPr>
            <p:cNvSpPr>
              <a:spLocks noChangeArrowheads="1"/>
            </p:cNvSpPr>
            <p:nvPr/>
          </p:nvSpPr>
          <p:spPr bwMode="auto">
            <a:xfrm>
              <a:off x="2457188" y="3159268"/>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Oval 1130">
              <a:extLst>
                <a:ext uri="{FF2B5EF4-FFF2-40B4-BE49-F238E27FC236}">
                  <a16:creationId xmlns:a16="http://schemas.microsoft.com/office/drawing/2014/main" id="{2D32D70A-3490-420A-9F66-9440A81A0FC5}"/>
                </a:ext>
              </a:extLst>
            </p:cNvPr>
            <p:cNvSpPr>
              <a:spLocks noChangeArrowheads="1"/>
            </p:cNvSpPr>
            <p:nvPr/>
          </p:nvSpPr>
          <p:spPr bwMode="auto">
            <a:xfrm>
              <a:off x="2681779" y="3348923"/>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Oval 1131">
              <a:extLst>
                <a:ext uri="{FF2B5EF4-FFF2-40B4-BE49-F238E27FC236}">
                  <a16:creationId xmlns:a16="http://schemas.microsoft.com/office/drawing/2014/main" id="{26A66719-A059-44F3-ABD4-46E2E981CF92}"/>
                </a:ext>
              </a:extLst>
            </p:cNvPr>
            <p:cNvSpPr>
              <a:spLocks noChangeArrowheads="1"/>
            </p:cNvSpPr>
            <p:nvPr/>
          </p:nvSpPr>
          <p:spPr bwMode="auto">
            <a:xfrm>
              <a:off x="2312450" y="3493660"/>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Oval 1132">
              <a:extLst>
                <a:ext uri="{FF2B5EF4-FFF2-40B4-BE49-F238E27FC236}">
                  <a16:creationId xmlns:a16="http://schemas.microsoft.com/office/drawing/2014/main" id="{5AD599FE-DE1D-48C0-BD05-4D3655615E72}"/>
                </a:ext>
              </a:extLst>
            </p:cNvPr>
            <p:cNvSpPr>
              <a:spLocks noChangeArrowheads="1"/>
            </p:cNvSpPr>
            <p:nvPr/>
          </p:nvSpPr>
          <p:spPr bwMode="auto">
            <a:xfrm>
              <a:off x="2631869" y="3493660"/>
              <a:ext cx="29945" cy="29945"/>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1353929-A7DD-478E-9914-E8904F421A36}"/>
              </a:ext>
            </a:extLst>
          </p:cNvPr>
          <p:cNvGrpSpPr/>
          <p:nvPr/>
        </p:nvGrpSpPr>
        <p:grpSpPr>
          <a:xfrm>
            <a:off x="5884685" y="1936488"/>
            <a:ext cx="590172" cy="762182"/>
            <a:chOff x="5884685" y="1936488"/>
            <a:chExt cx="508059" cy="656136"/>
          </a:xfrm>
        </p:grpSpPr>
        <p:grpSp>
          <p:nvGrpSpPr>
            <p:cNvPr id="60" name="Group 8">
              <a:extLst>
                <a:ext uri="{FF2B5EF4-FFF2-40B4-BE49-F238E27FC236}">
                  <a16:creationId xmlns:a16="http://schemas.microsoft.com/office/drawing/2014/main" id="{7E424FF8-3307-4B14-9DB4-57DD8B30C69F}"/>
                </a:ext>
              </a:extLst>
            </p:cNvPr>
            <p:cNvGrpSpPr>
              <a:grpSpLocks noChangeAspect="1"/>
            </p:cNvGrpSpPr>
            <p:nvPr/>
          </p:nvGrpSpPr>
          <p:grpSpPr bwMode="auto">
            <a:xfrm>
              <a:off x="5884685" y="1936488"/>
              <a:ext cx="508059" cy="656136"/>
              <a:chOff x="6185" y="254"/>
              <a:chExt cx="199" cy="257"/>
            </a:xfrm>
          </p:grpSpPr>
          <p:sp>
            <p:nvSpPr>
              <p:cNvPr id="61" name="Freeform 9">
                <a:extLst>
                  <a:ext uri="{FF2B5EF4-FFF2-40B4-BE49-F238E27FC236}">
                    <a16:creationId xmlns:a16="http://schemas.microsoft.com/office/drawing/2014/main" id="{3C4A6488-A7E0-4431-A13F-2FCC71CF4A77}"/>
                  </a:ext>
                </a:extLst>
              </p:cNvPr>
              <p:cNvSpPr>
                <a:spLocks/>
              </p:cNvSpPr>
              <p:nvPr/>
            </p:nvSpPr>
            <p:spPr bwMode="auto">
              <a:xfrm>
                <a:off x="6217" y="254"/>
                <a:ext cx="99" cy="50"/>
              </a:xfrm>
              <a:custGeom>
                <a:avLst/>
                <a:gdLst>
                  <a:gd name="T0" fmla="*/ 0 w 160"/>
                  <a:gd name="T1" fmla="*/ 80 h 80"/>
                  <a:gd name="T2" fmla="*/ 0 w 160"/>
                  <a:gd name="T3" fmla="*/ 80 h 80"/>
                  <a:gd name="T4" fmla="*/ 160 w 160"/>
                  <a:gd name="T5" fmla="*/ 80 h 80"/>
                  <a:gd name="T6" fmla="*/ 160 w 160"/>
                  <a:gd name="T7" fmla="*/ 53 h 80"/>
                  <a:gd name="T8" fmla="*/ 107 w 160"/>
                  <a:gd name="T9" fmla="*/ 53 h 80"/>
                  <a:gd name="T10" fmla="*/ 107 w 160"/>
                  <a:gd name="T11" fmla="*/ 42 h 80"/>
                  <a:gd name="T12" fmla="*/ 107 w 160"/>
                  <a:gd name="T13" fmla="*/ 30 h 80"/>
                  <a:gd name="T14" fmla="*/ 105 w 160"/>
                  <a:gd name="T15" fmla="*/ 18 h 80"/>
                  <a:gd name="T16" fmla="*/ 101 w 160"/>
                  <a:gd name="T17" fmla="*/ 9 h 80"/>
                  <a:gd name="T18" fmla="*/ 93 w 160"/>
                  <a:gd name="T19" fmla="*/ 2 h 80"/>
                  <a:gd name="T20" fmla="*/ 80 w 160"/>
                  <a:gd name="T21" fmla="*/ 0 h 80"/>
                  <a:gd name="T22" fmla="*/ 63 w 160"/>
                  <a:gd name="T23" fmla="*/ 5 h 80"/>
                  <a:gd name="T24" fmla="*/ 55 w 160"/>
                  <a:gd name="T25" fmla="*/ 18 h 80"/>
                  <a:gd name="T26" fmla="*/ 53 w 160"/>
                  <a:gd name="T27" fmla="*/ 36 h 80"/>
                  <a:gd name="T28" fmla="*/ 53 w 160"/>
                  <a:gd name="T29" fmla="*/ 53 h 80"/>
                  <a:gd name="T30" fmla="*/ 0 w 160"/>
                  <a:gd name="T31" fmla="*/ 53 h 80"/>
                  <a:gd name="T32" fmla="*/ 0 w 16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80">
                    <a:moveTo>
                      <a:pt x="0" y="80"/>
                    </a:moveTo>
                    <a:lnTo>
                      <a:pt x="0" y="80"/>
                    </a:lnTo>
                    <a:lnTo>
                      <a:pt x="160" y="80"/>
                    </a:lnTo>
                    <a:lnTo>
                      <a:pt x="160" y="53"/>
                    </a:lnTo>
                    <a:lnTo>
                      <a:pt x="107" y="53"/>
                    </a:lnTo>
                    <a:cubicBezTo>
                      <a:pt x="107" y="49"/>
                      <a:pt x="107" y="46"/>
                      <a:pt x="107" y="42"/>
                    </a:cubicBezTo>
                    <a:cubicBezTo>
                      <a:pt x="107" y="38"/>
                      <a:pt x="107" y="34"/>
                      <a:pt x="107" y="30"/>
                    </a:cubicBezTo>
                    <a:cubicBezTo>
                      <a:pt x="107" y="26"/>
                      <a:pt x="106" y="22"/>
                      <a:pt x="105" y="18"/>
                    </a:cubicBezTo>
                    <a:cubicBezTo>
                      <a:pt x="104" y="15"/>
                      <a:pt x="103" y="11"/>
                      <a:pt x="101" y="9"/>
                    </a:cubicBezTo>
                    <a:cubicBezTo>
                      <a:pt x="99" y="6"/>
                      <a:pt x="96" y="4"/>
                      <a:pt x="93" y="2"/>
                    </a:cubicBezTo>
                    <a:cubicBezTo>
                      <a:pt x="90" y="0"/>
                      <a:pt x="85" y="0"/>
                      <a:pt x="80" y="0"/>
                    </a:cubicBezTo>
                    <a:cubicBezTo>
                      <a:pt x="72" y="0"/>
                      <a:pt x="67" y="1"/>
                      <a:pt x="63" y="5"/>
                    </a:cubicBezTo>
                    <a:cubicBezTo>
                      <a:pt x="59" y="9"/>
                      <a:pt x="57" y="13"/>
                      <a:pt x="55" y="18"/>
                    </a:cubicBezTo>
                    <a:cubicBezTo>
                      <a:pt x="54" y="24"/>
                      <a:pt x="53" y="30"/>
                      <a:pt x="53" y="36"/>
                    </a:cubicBezTo>
                    <a:cubicBezTo>
                      <a:pt x="53" y="42"/>
                      <a:pt x="53" y="48"/>
                      <a:pt x="53" y="53"/>
                    </a:cubicBezTo>
                    <a:lnTo>
                      <a:pt x="0" y="53"/>
                    </a:lnTo>
                    <a:lnTo>
                      <a:pt x="0" y="8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0">
                <a:extLst>
                  <a:ext uri="{FF2B5EF4-FFF2-40B4-BE49-F238E27FC236}">
                    <a16:creationId xmlns:a16="http://schemas.microsoft.com/office/drawing/2014/main" id="{71713161-C0B3-4367-B5A8-B880BE39E582}"/>
                  </a:ext>
                </a:extLst>
              </p:cNvPr>
              <p:cNvSpPr>
                <a:spLocks/>
              </p:cNvSpPr>
              <p:nvPr/>
            </p:nvSpPr>
            <p:spPr bwMode="auto">
              <a:xfrm>
                <a:off x="6185" y="287"/>
                <a:ext cx="165" cy="182"/>
              </a:xfrm>
              <a:custGeom>
                <a:avLst/>
                <a:gdLst>
                  <a:gd name="T0" fmla="*/ 0 w 266"/>
                  <a:gd name="T1" fmla="*/ 0 h 293"/>
                  <a:gd name="T2" fmla="*/ 0 w 266"/>
                  <a:gd name="T3" fmla="*/ 0 h 293"/>
                  <a:gd name="T4" fmla="*/ 0 w 266"/>
                  <a:gd name="T5" fmla="*/ 293 h 293"/>
                  <a:gd name="T6" fmla="*/ 133 w 266"/>
                  <a:gd name="T7" fmla="*/ 293 h 293"/>
                  <a:gd name="T8" fmla="*/ 133 w 266"/>
                  <a:gd name="T9" fmla="*/ 80 h 293"/>
                  <a:gd name="T10" fmla="*/ 266 w 266"/>
                  <a:gd name="T11" fmla="*/ 80 h 293"/>
                  <a:gd name="T12" fmla="*/ 266 w 266"/>
                  <a:gd name="T13" fmla="*/ 0 h 293"/>
                  <a:gd name="T14" fmla="*/ 240 w 266"/>
                  <a:gd name="T15" fmla="*/ 0 h 293"/>
                  <a:gd name="T16" fmla="*/ 240 w 266"/>
                  <a:gd name="T17" fmla="*/ 53 h 293"/>
                  <a:gd name="T18" fmla="*/ 26 w 266"/>
                  <a:gd name="T19" fmla="*/ 53 h 293"/>
                  <a:gd name="T20" fmla="*/ 26 w 266"/>
                  <a:gd name="T21" fmla="*/ 0 h 293"/>
                  <a:gd name="T22" fmla="*/ 0 w 266"/>
                  <a:gd name="T2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293">
                    <a:moveTo>
                      <a:pt x="0" y="0"/>
                    </a:moveTo>
                    <a:lnTo>
                      <a:pt x="0" y="0"/>
                    </a:lnTo>
                    <a:lnTo>
                      <a:pt x="0" y="293"/>
                    </a:lnTo>
                    <a:lnTo>
                      <a:pt x="133" y="293"/>
                    </a:lnTo>
                    <a:lnTo>
                      <a:pt x="133" y="80"/>
                    </a:lnTo>
                    <a:lnTo>
                      <a:pt x="266" y="80"/>
                    </a:lnTo>
                    <a:lnTo>
                      <a:pt x="266" y="0"/>
                    </a:lnTo>
                    <a:lnTo>
                      <a:pt x="240" y="0"/>
                    </a:lnTo>
                    <a:lnTo>
                      <a:pt x="240" y="53"/>
                    </a:lnTo>
                    <a:lnTo>
                      <a:pt x="26" y="53"/>
                    </a:lnTo>
                    <a:lnTo>
                      <a:pt x="26"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11">
                <a:extLst>
                  <a:ext uri="{FF2B5EF4-FFF2-40B4-BE49-F238E27FC236}">
                    <a16:creationId xmlns:a16="http://schemas.microsoft.com/office/drawing/2014/main" id="{48803809-3DDE-44D1-BE9E-F09F1FFBEB25}"/>
                  </a:ext>
                </a:extLst>
              </p:cNvPr>
              <p:cNvSpPr>
                <a:spLocks/>
              </p:cNvSpPr>
              <p:nvPr/>
            </p:nvSpPr>
            <p:spPr bwMode="auto">
              <a:xfrm>
                <a:off x="6284" y="354"/>
                <a:ext cx="100" cy="157"/>
              </a:xfrm>
              <a:custGeom>
                <a:avLst/>
                <a:gdLst>
                  <a:gd name="T0" fmla="*/ 160 w 160"/>
                  <a:gd name="T1" fmla="*/ 0 h 253"/>
                  <a:gd name="T2" fmla="*/ 160 w 160"/>
                  <a:gd name="T3" fmla="*/ 0 h 253"/>
                  <a:gd name="T4" fmla="*/ 0 w 160"/>
                  <a:gd name="T5" fmla="*/ 0 h 253"/>
                  <a:gd name="T6" fmla="*/ 0 w 160"/>
                  <a:gd name="T7" fmla="*/ 253 h 253"/>
                  <a:gd name="T8" fmla="*/ 160 w 160"/>
                  <a:gd name="T9" fmla="*/ 253 h 253"/>
                  <a:gd name="T10" fmla="*/ 160 w 160"/>
                  <a:gd name="T11" fmla="*/ 0 h 253"/>
                </a:gdLst>
                <a:ahLst/>
                <a:cxnLst>
                  <a:cxn ang="0">
                    <a:pos x="T0" y="T1"/>
                  </a:cxn>
                  <a:cxn ang="0">
                    <a:pos x="T2" y="T3"/>
                  </a:cxn>
                  <a:cxn ang="0">
                    <a:pos x="T4" y="T5"/>
                  </a:cxn>
                  <a:cxn ang="0">
                    <a:pos x="T6" y="T7"/>
                  </a:cxn>
                  <a:cxn ang="0">
                    <a:pos x="T8" y="T9"/>
                  </a:cxn>
                  <a:cxn ang="0">
                    <a:pos x="T10" y="T11"/>
                  </a:cxn>
                </a:cxnLst>
                <a:rect l="0" t="0" r="r" b="b"/>
                <a:pathLst>
                  <a:path w="160" h="253">
                    <a:moveTo>
                      <a:pt x="160" y="0"/>
                    </a:moveTo>
                    <a:lnTo>
                      <a:pt x="160" y="0"/>
                    </a:lnTo>
                    <a:lnTo>
                      <a:pt x="0" y="0"/>
                    </a:lnTo>
                    <a:lnTo>
                      <a:pt x="0" y="253"/>
                    </a:lnTo>
                    <a:lnTo>
                      <a:pt x="160" y="253"/>
                    </a:lnTo>
                    <a:lnTo>
                      <a:pt x="1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5" name="Freeform: Shape 64">
              <a:extLst>
                <a:ext uri="{FF2B5EF4-FFF2-40B4-BE49-F238E27FC236}">
                  <a16:creationId xmlns:a16="http://schemas.microsoft.com/office/drawing/2014/main" id="{8413A2D5-E3A2-4E75-8C13-0EAF5987FEB0}"/>
                </a:ext>
              </a:extLst>
            </p:cNvPr>
            <p:cNvSpPr/>
            <p:nvPr/>
          </p:nvSpPr>
          <p:spPr bwMode="auto">
            <a:xfrm flipH="1">
              <a:off x="6158124" y="2363860"/>
              <a:ext cx="192727" cy="210539"/>
            </a:xfrm>
            <a:custGeom>
              <a:avLst/>
              <a:gdLst>
                <a:gd name="connsiteX0" fmla="*/ 260596 w 1402358"/>
                <a:gd name="connsiteY0" fmla="*/ 0 h 1531963"/>
                <a:gd name="connsiteX1" fmla="*/ 0 w 1402358"/>
                <a:gd name="connsiteY1" fmla="*/ 0 h 1531963"/>
                <a:gd name="connsiteX2" fmla="*/ 822588 w 1402358"/>
                <a:gd name="connsiteY2" fmla="*/ 1531963 h 1531963"/>
                <a:gd name="connsiteX3" fmla="*/ 822588 w 1402358"/>
                <a:gd name="connsiteY3" fmla="*/ 1527769 h 1531963"/>
                <a:gd name="connsiteX4" fmla="*/ 1402358 w 1402358"/>
                <a:gd name="connsiteY4" fmla="*/ 598796 h 1531963"/>
                <a:gd name="connsiteX5" fmla="*/ 1097876 w 1402358"/>
                <a:gd name="connsiteY5" fmla="*/ 598796 h 1531963"/>
                <a:gd name="connsiteX6" fmla="*/ 822470 w 1402358"/>
                <a:gd name="connsiteY6" fmla="*/ 1040083 h 1531963"/>
                <a:gd name="connsiteX7" fmla="*/ 822470 w 1402358"/>
                <a:gd name="connsiteY7" fmla="*/ 1046417 h 153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358" h="1531963">
                  <a:moveTo>
                    <a:pt x="260596" y="0"/>
                  </a:moveTo>
                  <a:lnTo>
                    <a:pt x="0" y="0"/>
                  </a:lnTo>
                  <a:lnTo>
                    <a:pt x="822588" y="1531963"/>
                  </a:lnTo>
                  <a:lnTo>
                    <a:pt x="822588" y="1527769"/>
                  </a:lnTo>
                  <a:lnTo>
                    <a:pt x="1402358" y="598796"/>
                  </a:lnTo>
                  <a:lnTo>
                    <a:pt x="1097876" y="598796"/>
                  </a:lnTo>
                  <a:lnTo>
                    <a:pt x="822470" y="1040083"/>
                  </a:lnTo>
                  <a:lnTo>
                    <a:pt x="822470" y="1046417"/>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613B1DE2-4448-4346-8688-014CA12A6293}"/>
              </a:ext>
            </a:extLst>
          </p:cNvPr>
          <p:cNvGrpSpPr/>
          <p:nvPr/>
        </p:nvGrpSpPr>
        <p:grpSpPr>
          <a:xfrm>
            <a:off x="9494192" y="1900537"/>
            <a:ext cx="789252" cy="688665"/>
            <a:chOff x="3146536" y="5760490"/>
            <a:chExt cx="536745" cy="468339"/>
          </a:xfrm>
        </p:grpSpPr>
        <p:sp>
          <p:nvSpPr>
            <p:cNvPr id="70" name="Freeform 975">
              <a:extLst>
                <a:ext uri="{FF2B5EF4-FFF2-40B4-BE49-F238E27FC236}">
                  <a16:creationId xmlns:a16="http://schemas.microsoft.com/office/drawing/2014/main" id="{831ECA9C-DF1B-42E8-9A3D-A15D3930E54E}"/>
                </a:ext>
              </a:extLst>
            </p:cNvPr>
            <p:cNvSpPr>
              <a:spLocks/>
            </p:cNvSpPr>
            <p:nvPr/>
          </p:nvSpPr>
          <p:spPr bwMode="auto">
            <a:xfrm>
              <a:off x="3146536" y="5897308"/>
              <a:ext cx="452549" cy="331521"/>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976">
              <a:extLst>
                <a:ext uri="{FF2B5EF4-FFF2-40B4-BE49-F238E27FC236}">
                  <a16:creationId xmlns:a16="http://schemas.microsoft.com/office/drawing/2014/main" id="{459457F6-803B-412E-B2A6-426492421776}"/>
                </a:ext>
              </a:extLst>
            </p:cNvPr>
            <p:cNvSpPr>
              <a:spLocks/>
            </p:cNvSpPr>
            <p:nvPr/>
          </p:nvSpPr>
          <p:spPr bwMode="auto">
            <a:xfrm>
              <a:off x="3499102" y="5760490"/>
              <a:ext cx="184179" cy="299947"/>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977">
              <a:extLst>
                <a:ext uri="{FF2B5EF4-FFF2-40B4-BE49-F238E27FC236}">
                  <a16:creationId xmlns:a16="http://schemas.microsoft.com/office/drawing/2014/main" id="{0CD08790-6C71-45E0-97E8-93C0B8104A64}"/>
                </a:ext>
              </a:extLst>
            </p:cNvPr>
            <p:cNvSpPr>
              <a:spLocks noChangeArrowheads="1"/>
            </p:cNvSpPr>
            <p:nvPr/>
          </p:nvSpPr>
          <p:spPr bwMode="auto">
            <a:xfrm>
              <a:off x="3330711" y="6160418"/>
              <a:ext cx="84195" cy="368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978">
              <a:extLst>
                <a:ext uri="{FF2B5EF4-FFF2-40B4-BE49-F238E27FC236}">
                  <a16:creationId xmlns:a16="http://schemas.microsoft.com/office/drawing/2014/main" id="{DD59F821-B1EE-4969-8D57-A8A56A2D56DB}"/>
                </a:ext>
              </a:extLst>
            </p:cNvPr>
            <p:cNvSpPr>
              <a:spLocks noChangeArrowheads="1"/>
            </p:cNvSpPr>
            <p:nvPr/>
          </p:nvSpPr>
          <p:spPr bwMode="auto">
            <a:xfrm>
              <a:off x="3551724" y="5997291"/>
              <a:ext cx="84195" cy="315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8573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3065408"/>
            <a:ext cx="8420099" cy="609398"/>
          </a:xfrm>
        </p:spPr>
        <p:txBody>
          <a:bodyPr/>
          <a:lstStyle/>
          <a:p>
            <a:r>
              <a:rPr lang="en-US" dirty="0" err="1"/>
              <a:t>Optimise</a:t>
            </a:r>
            <a:endParaRPr lang="en-US" dirty="0"/>
          </a:p>
        </p:txBody>
      </p:sp>
    </p:spTree>
    <p:extLst>
      <p:ext uri="{BB962C8B-B14F-4D97-AF65-F5344CB8AC3E}">
        <p14:creationId xmlns:p14="http://schemas.microsoft.com/office/powerpoint/2010/main" val="13863392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536416" y="2358968"/>
            <a:ext cx="6645647" cy="3210110"/>
          </a:xfrm>
        </p:spPr>
        <p:txBody>
          <a:bodyPr/>
          <a:lstStyle/>
          <a:p>
            <a:pPr lvl="0"/>
            <a:r>
              <a:rPr lang="en-US"/>
              <a:t>As you move</a:t>
            </a:r>
          </a:p>
          <a:p>
            <a:pPr marL="285750" lvl="2" indent="-285750">
              <a:buFont typeface="Arial" panose="020B0604020202020204" pitchFamily="34" charset="0"/>
              <a:buChar char="•"/>
            </a:pPr>
            <a:r>
              <a:rPr lang="en-US"/>
              <a:t>Right-size Azure resources based on assessment guidance</a:t>
            </a:r>
          </a:p>
          <a:p>
            <a:pPr marL="285750" lvl="2" indent="-285750">
              <a:buFont typeface="Arial" panose="020B0604020202020204" pitchFamily="34" charset="0"/>
              <a:buChar char="•"/>
            </a:pPr>
            <a:r>
              <a:rPr lang="en-US"/>
              <a:t>Use Azure Hybrid Benefit and Azure Reserved Instances to save money</a:t>
            </a:r>
          </a:p>
          <a:p>
            <a:pPr lvl="0"/>
            <a:r>
              <a:rPr lang="en-US"/>
              <a:t>After you move</a:t>
            </a:r>
          </a:p>
          <a:p>
            <a:pPr marL="285750" lvl="2" indent="-285750">
              <a:buFont typeface="Arial" panose="020B0604020202020204" pitchFamily="34" charset="0"/>
              <a:buChar char="•"/>
            </a:pPr>
            <a:r>
              <a:rPr lang="en-US"/>
              <a:t>Unified experience to optimize cloud spends: Azure Cost Management</a:t>
            </a:r>
          </a:p>
          <a:p>
            <a:pPr marL="285750" lvl="2" indent="-285750">
              <a:spcBef>
                <a:spcPts val="0"/>
              </a:spcBef>
              <a:spcAft>
                <a:spcPts val="0"/>
              </a:spcAft>
              <a:buFont typeface="Arial" panose="020B0604020202020204" pitchFamily="34" charset="0"/>
              <a:buChar char="•"/>
            </a:pPr>
            <a:r>
              <a:rPr lang="en-US" sz="1600"/>
              <a:t>Azure Advisor: Built-in best practice recommendations </a:t>
            </a:r>
            <a:endParaRPr lang="en-US"/>
          </a:p>
          <a:p>
            <a:pPr lvl="2">
              <a:spcBef>
                <a:spcPts val="0"/>
              </a:spcBef>
              <a:spcAft>
                <a:spcPts val="0"/>
              </a:spcAft>
            </a:pPr>
            <a:r>
              <a:rPr lang="en-US" sz="1600"/>
              <a:t>     (e.g., turn off idle VMs)</a:t>
            </a:r>
          </a:p>
          <a:p>
            <a:r>
              <a:rPr lang="en-US"/>
              <a:t>Modernize for longer term value</a:t>
            </a:r>
          </a:p>
        </p:txBody>
      </p:sp>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584200" y="457200"/>
            <a:ext cx="4809836" cy="492443"/>
          </a:xfrm>
        </p:spPr>
        <p:txBody>
          <a:bodyPr/>
          <a:lstStyle/>
          <a:p>
            <a:r>
              <a:rPr lang="en-US"/>
              <a:t>Continuously optimize </a:t>
            </a:r>
            <a:br>
              <a:rPr lang="en-US"/>
            </a:br>
            <a:r>
              <a:rPr lang="en-US"/>
              <a:t>resources during and after migration</a:t>
            </a:r>
          </a:p>
        </p:txBody>
      </p:sp>
      <p:grpSp>
        <p:nvGrpSpPr>
          <p:cNvPr id="3" name="Group 2">
            <a:extLst>
              <a:ext uri="{FF2B5EF4-FFF2-40B4-BE49-F238E27FC236}">
                <a16:creationId xmlns:a16="http://schemas.microsoft.com/office/drawing/2014/main" id="{BD550CEA-3E0D-4F84-BFDA-F48F40F2C7E7}"/>
              </a:ext>
            </a:extLst>
          </p:cNvPr>
          <p:cNvGrpSpPr/>
          <p:nvPr/>
        </p:nvGrpSpPr>
        <p:grpSpPr>
          <a:xfrm>
            <a:off x="6297155" y="110795"/>
            <a:ext cx="5762641" cy="6682570"/>
            <a:chOff x="6217129" y="60960"/>
            <a:chExt cx="5805616" cy="6732405"/>
          </a:xfrm>
        </p:grpSpPr>
        <p:sp>
          <p:nvSpPr>
            <p:cNvPr id="20" name="Rectangle 19">
              <a:extLst>
                <a:ext uri="{FF2B5EF4-FFF2-40B4-BE49-F238E27FC236}">
                  <a16:creationId xmlns:a16="http://schemas.microsoft.com/office/drawing/2014/main" id="{FBDCDC5D-4054-417D-870F-8A19C1DCFE84}"/>
                </a:ext>
              </a:extLst>
            </p:cNvPr>
            <p:cNvSpPr/>
            <p:nvPr/>
          </p:nvSpPr>
          <p:spPr bwMode="auto">
            <a:xfrm>
              <a:off x="6217129" y="4678091"/>
              <a:ext cx="5805616" cy="207234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701BE9BF-80BE-46E6-BA14-A60BB97EEFDE}"/>
                </a:ext>
              </a:extLst>
            </p:cNvPr>
            <p:cNvSpPr/>
            <p:nvPr/>
          </p:nvSpPr>
          <p:spPr bwMode="auto">
            <a:xfrm>
              <a:off x="7463246" y="60960"/>
              <a:ext cx="4206240" cy="4529877"/>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322923" y="4764782"/>
              <a:ext cx="2704574" cy="2028583"/>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a:srcRect l="2899" t="8774" r="2880" b="28821"/>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a:srcRect r="3410"/>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pic>
          <p:nvPicPr>
            <p:cNvPr id="5" name="Picture 4">
              <a:extLst>
                <a:ext uri="{FF2B5EF4-FFF2-40B4-BE49-F238E27FC236}">
                  <a16:creationId xmlns:a16="http://schemas.microsoft.com/office/drawing/2014/main" id="{F0F23704-CDB7-46F8-8B21-DF42B1B8C20B}"/>
                </a:ext>
              </a:extLst>
            </p:cNvPr>
            <p:cNvPicPr>
              <a:picLocks noChangeAspect="1"/>
            </p:cNvPicPr>
            <p:nvPr/>
          </p:nvPicPr>
          <p:blipFill>
            <a:blip r:embed="rId5"/>
            <a:stretch>
              <a:fillRect/>
            </a:stretch>
          </p:blipFill>
          <p:spPr>
            <a:xfrm>
              <a:off x="7837786" y="2493819"/>
              <a:ext cx="3456685" cy="1823761"/>
            </a:xfrm>
            <a:prstGeom prst="rect">
              <a:avLst/>
            </a:prstGeom>
          </p:spPr>
        </p:pic>
        <p:pic>
          <p:nvPicPr>
            <p:cNvPr id="7" name="Picture 6">
              <a:extLst>
                <a:ext uri="{FF2B5EF4-FFF2-40B4-BE49-F238E27FC236}">
                  <a16:creationId xmlns:a16="http://schemas.microsoft.com/office/drawing/2014/main" id="{79711AD8-9D54-4F96-8323-5CD1E8BEE150}"/>
                </a:ext>
              </a:extLst>
            </p:cNvPr>
            <p:cNvPicPr>
              <a:picLocks noChangeAspect="1"/>
            </p:cNvPicPr>
            <p:nvPr/>
          </p:nvPicPr>
          <p:blipFill>
            <a:blip r:embed="rId6"/>
            <a:stretch>
              <a:fillRect/>
            </a:stretch>
          </p:blipFill>
          <p:spPr>
            <a:xfrm>
              <a:off x="7837786" y="393269"/>
              <a:ext cx="3456684" cy="1740039"/>
            </a:xfrm>
            <a:prstGeom prst="rect">
              <a:avLst/>
            </a:prstGeom>
          </p:spPr>
        </p:pic>
        <p:pic>
          <p:nvPicPr>
            <p:cNvPr id="18" name="Picture 17">
              <a:extLst>
                <a:ext uri="{FF2B5EF4-FFF2-40B4-BE49-F238E27FC236}">
                  <a16:creationId xmlns:a16="http://schemas.microsoft.com/office/drawing/2014/main" id="{E734D851-128E-4347-A351-52A89A4C470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172834" y="4848868"/>
              <a:ext cx="2704574" cy="1730793"/>
            </a:xfrm>
            <a:prstGeom prst="rect">
              <a:avLst/>
            </a:prstGeom>
            <a:noFill/>
            <a:ln>
              <a:noFill/>
            </a:ln>
          </p:spPr>
        </p:pic>
      </p:grpSp>
    </p:spTree>
    <p:extLst>
      <p:ext uri="{BB962C8B-B14F-4D97-AF65-F5344CB8AC3E}">
        <p14:creationId xmlns:p14="http://schemas.microsoft.com/office/powerpoint/2010/main" val="164650077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3065408"/>
            <a:ext cx="8420099" cy="609398"/>
          </a:xfrm>
        </p:spPr>
        <p:txBody>
          <a:bodyPr/>
          <a:lstStyle/>
          <a:p>
            <a:r>
              <a:rPr lang="en-US" dirty="0"/>
              <a:t>Secure &amp; Manage</a:t>
            </a:r>
          </a:p>
        </p:txBody>
      </p:sp>
    </p:spTree>
    <p:extLst>
      <p:ext uri="{BB962C8B-B14F-4D97-AF65-F5344CB8AC3E}">
        <p14:creationId xmlns:p14="http://schemas.microsoft.com/office/powerpoint/2010/main" val="35701290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598525" y="1457378"/>
            <a:ext cx="7276615" cy="433965"/>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Built-in, intelligent services for Azure and on-premises workloads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pPr algn="l"/>
            <a:r>
              <a:rPr lang="en-US">
                <a:solidFill>
                  <a:schemeClr val="tx1"/>
                </a:solidFill>
              </a:rPr>
              <a:t>Keep migrated workloads secure and managed </a:t>
            </a:r>
            <a:endParaRPr lang="en-US"/>
          </a:p>
        </p:txBody>
      </p:sp>
      <p:sp>
        <p:nvSpPr>
          <p:cNvPr id="34" name="Rectangle 33">
            <a:extLst>
              <a:ext uri="{FF2B5EF4-FFF2-40B4-BE49-F238E27FC236}">
                <a16:creationId xmlns:a16="http://schemas.microsoft.com/office/drawing/2014/main" id="{9F7F2543-C4D8-4980-9452-F8D717E68C8D}"/>
              </a:ext>
            </a:extLst>
          </p:cNvPr>
          <p:cNvSpPr/>
          <p:nvPr/>
        </p:nvSpPr>
        <p:spPr bwMode="auto">
          <a:xfrm>
            <a:off x="0" y="5756521"/>
            <a:ext cx="12225522" cy="5889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Turn on security, backup, and monitoring for every migrated resource</a:t>
            </a:r>
          </a:p>
        </p:txBody>
      </p:sp>
      <p:grpSp>
        <p:nvGrpSpPr>
          <p:cNvPr id="48" name="Group 47">
            <a:extLst>
              <a:ext uri="{FF2B5EF4-FFF2-40B4-BE49-F238E27FC236}">
                <a16:creationId xmlns:a16="http://schemas.microsoft.com/office/drawing/2014/main" id="{415D6A71-D803-4130-9832-7FB073F9C18B}"/>
              </a:ext>
            </a:extLst>
          </p:cNvPr>
          <p:cNvGrpSpPr/>
          <p:nvPr/>
        </p:nvGrpSpPr>
        <p:grpSpPr>
          <a:xfrm>
            <a:off x="7288141" y="2421728"/>
            <a:ext cx="2145349" cy="2612032"/>
            <a:chOff x="6396390" y="2403735"/>
            <a:chExt cx="2145349" cy="2612032"/>
          </a:xfrm>
        </p:grpSpPr>
        <p:sp>
          <p:nvSpPr>
            <p:cNvPr id="49" name="TextBox 48">
              <a:extLst>
                <a:ext uri="{FF2B5EF4-FFF2-40B4-BE49-F238E27FC236}">
                  <a16:creationId xmlns:a16="http://schemas.microsoft.com/office/drawing/2014/main" id="{2AEA5A17-BCE3-460A-A9DB-58B92C50568E}"/>
                </a:ext>
              </a:extLst>
            </p:cNvPr>
            <p:cNvSpPr txBox="1">
              <a:spLocks noChangeAspect="1"/>
            </p:cNvSpPr>
            <p:nvPr/>
          </p:nvSpPr>
          <p:spPr>
            <a:xfrm>
              <a:off x="6396845" y="3321485"/>
              <a:ext cx="1372492"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Monitoring</a:t>
              </a:r>
            </a:p>
          </p:txBody>
        </p:sp>
        <p:sp>
          <p:nvSpPr>
            <p:cNvPr id="50" name="Rectangle 49">
              <a:extLst>
                <a:ext uri="{FF2B5EF4-FFF2-40B4-BE49-F238E27FC236}">
                  <a16:creationId xmlns:a16="http://schemas.microsoft.com/office/drawing/2014/main" id="{43D443A6-CAF0-4CE8-8B9E-D0B3504FF3E1}"/>
                </a:ext>
              </a:extLst>
            </p:cNvPr>
            <p:cNvSpPr/>
            <p:nvPr/>
          </p:nvSpPr>
          <p:spPr>
            <a:xfrm>
              <a:off x="6396845" y="4012607"/>
              <a:ext cx="2144894"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Deep operational insights with </a:t>
              </a:r>
              <a:b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b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rich intelligence</a:t>
              </a:r>
            </a:p>
          </p:txBody>
        </p:sp>
        <p:cxnSp>
          <p:nvCxnSpPr>
            <p:cNvPr id="51" name="Straight Connector 50">
              <a:extLst>
                <a:ext uri="{FF2B5EF4-FFF2-40B4-BE49-F238E27FC236}">
                  <a16:creationId xmlns:a16="http://schemas.microsoft.com/office/drawing/2014/main" id="{7311FE64-95B7-45D4-8B68-79B8FC36B5FC}"/>
                </a:ext>
              </a:extLst>
            </p:cNvPr>
            <p:cNvCxnSpPr/>
            <p:nvPr/>
          </p:nvCxnSpPr>
          <p:spPr>
            <a:xfrm>
              <a:off x="6466295" y="3917719"/>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2E7E061F-FB01-4314-B0C1-6B2709D91B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390" y="2403735"/>
              <a:ext cx="857250" cy="857250"/>
            </a:xfrm>
            <a:prstGeom prst="rect">
              <a:avLst/>
            </a:prstGeom>
          </p:spPr>
        </p:pic>
      </p:grpSp>
      <p:grpSp>
        <p:nvGrpSpPr>
          <p:cNvPr id="53" name="Group 52">
            <a:extLst>
              <a:ext uri="{FF2B5EF4-FFF2-40B4-BE49-F238E27FC236}">
                <a16:creationId xmlns:a16="http://schemas.microsoft.com/office/drawing/2014/main" id="{830B0BD6-9982-405B-9F7E-75BDC2B401C7}"/>
              </a:ext>
            </a:extLst>
          </p:cNvPr>
          <p:cNvGrpSpPr/>
          <p:nvPr/>
        </p:nvGrpSpPr>
        <p:grpSpPr>
          <a:xfrm>
            <a:off x="9431642" y="2600341"/>
            <a:ext cx="2240876" cy="2428053"/>
            <a:chOff x="9431642" y="2600341"/>
            <a:chExt cx="2240876" cy="2428053"/>
          </a:xfrm>
        </p:grpSpPr>
        <p:grpSp>
          <p:nvGrpSpPr>
            <p:cNvPr id="54" name="Group 53">
              <a:extLst>
                <a:ext uri="{FF2B5EF4-FFF2-40B4-BE49-F238E27FC236}">
                  <a16:creationId xmlns:a16="http://schemas.microsoft.com/office/drawing/2014/main" id="{AD3E0600-2B55-45CA-A9A2-57E40EE8B59F}"/>
                </a:ext>
              </a:extLst>
            </p:cNvPr>
            <p:cNvGrpSpPr/>
            <p:nvPr/>
          </p:nvGrpSpPr>
          <p:grpSpPr>
            <a:xfrm>
              <a:off x="9431642" y="2600341"/>
              <a:ext cx="1855176" cy="1332337"/>
              <a:chOff x="9092926" y="1828841"/>
              <a:chExt cx="1855176" cy="1332337"/>
            </a:xfrm>
          </p:grpSpPr>
          <p:grpSp>
            <p:nvGrpSpPr>
              <p:cNvPr id="56" name="Group 55">
                <a:extLst>
                  <a:ext uri="{FF2B5EF4-FFF2-40B4-BE49-F238E27FC236}">
                    <a16:creationId xmlns:a16="http://schemas.microsoft.com/office/drawing/2014/main" id="{9EC4095D-84FD-45F4-8015-992CA490A2A0}"/>
                  </a:ext>
                </a:extLst>
              </p:cNvPr>
              <p:cNvGrpSpPr/>
              <p:nvPr/>
            </p:nvGrpSpPr>
            <p:grpSpPr>
              <a:xfrm>
                <a:off x="9092926" y="2564944"/>
                <a:ext cx="1855176" cy="596234"/>
                <a:chOff x="9233315" y="3321485"/>
                <a:chExt cx="1855176" cy="596234"/>
              </a:xfrm>
            </p:grpSpPr>
            <p:sp>
              <p:nvSpPr>
                <p:cNvPr id="60" name="TextBox 59">
                  <a:extLst>
                    <a:ext uri="{FF2B5EF4-FFF2-40B4-BE49-F238E27FC236}">
                      <a16:creationId xmlns:a16="http://schemas.microsoft.com/office/drawing/2014/main" id="{17BC1359-2DDC-4C52-A4A3-962EC9496373}"/>
                    </a:ext>
                  </a:extLst>
                </p:cNvPr>
                <p:cNvSpPr txBox="1">
                  <a:spLocks noChangeAspect="1"/>
                </p:cNvSpPr>
                <p:nvPr/>
              </p:nvSpPr>
              <p:spPr>
                <a:xfrm>
                  <a:off x="9233315" y="3321485"/>
                  <a:ext cx="1228221"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Automate</a:t>
                  </a:r>
                </a:p>
              </p:txBody>
            </p:sp>
            <p:cxnSp>
              <p:nvCxnSpPr>
                <p:cNvPr id="61" name="Straight Connector 60">
                  <a:extLst>
                    <a:ext uri="{FF2B5EF4-FFF2-40B4-BE49-F238E27FC236}">
                      <a16:creationId xmlns:a16="http://schemas.microsoft.com/office/drawing/2014/main" id="{922171BB-9945-42E1-A601-21E46759DE43}"/>
                    </a:ext>
                  </a:extLst>
                </p:cNvPr>
                <p:cNvCxnSpPr/>
                <p:nvPr/>
              </p:nvCxnSpPr>
              <p:spPr>
                <a:xfrm>
                  <a:off x="9302765" y="3917719"/>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9" name="Freeform 96" title="Icon of a gear with a wrench">
                <a:extLst>
                  <a:ext uri="{FF2B5EF4-FFF2-40B4-BE49-F238E27FC236}">
                    <a16:creationId xmlns:a16="http://schemas.microsoft.com/office/drawing/2014/main" id="{6C07CE3E-FE63-4D0E-B618-FBF39BE70553}"/>
                  </a:ext>
                </a:extLst>
              </p:cNvPr>
              <p:cNvSpPr>
                <a:spLocks noChangeAspect="1" noEditPoints="1"/>
              </p:cNvSpPr>
              <p:nvPr/>
            </p:nvSpPr>
            <p:spPr bwMode="auto">
              <a:xfrm>
                <a:off x="9247393" y="1828841"/>
                <a:ext cx="605468" cy="55749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chemeClr val="bg1"/>
              </a:solidFill>
              <a:ln w="17780" cap="flat">
                <a:solidFill>
                  <a:srgbClr val="0D0D0D"/>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481055FF-1DFD-40D5-A9ED-235DBCBD057F}"/>
                </a:ext>
              </a:extLst>
            </p:cNvPr>
            <p:cNvSpPr txBox="1"/>
            <p:nvPr/>
          </p:nvSpPr>
          <p:spPr>
            <a:xfrm>
              <a:off x="9453580" y="4025234"/>
              <a:ext cx="2218938"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Powerful scripting, configuration and update management</a:t>
              </a:r>
            </a:p>
          </p:txBody>
        </p:sp>
      </p:grpSp>
      <p:grpSp>
        <p:nvGrpSpPr>
          <p:cNvPr id="62" name="Group 61">
            <a:extLst>
              <a:ext uri="{FF2B5EF4-FFF2-40B4-BE49-F238E27FC236}">
                <a16:creationId xmlns:a16="http://schemas.microsoft.com/office/drawing/2014/main" id="{C7798BD8-6EA4-4405-899C-AE7B3B5A4BAD}"/>
              </a:ext>
            </a:extLst>
          </p:cNvPr>
          <p:cNvGrpSpPr/>
          <p:nvPr/>
        </p:nvGrpSpPr>
        <p:grpSpPr>
          <a:xfrm>
            <a:off x="588263" y="2545935"/>
            <a:ext cx="2094934" cy="2469832"/>
            <a:chOff x="588263" y="2545935"/>
            <a:chExt cx="2094934" cy="2469832"/>
          </a:xfrm>
        </p:grpSpPr>
        <p:sp>
          <p:nvSpPr>
            <p:cNvPr id="63" name="TextBox 62">
              <a:extLst>
                <a:ext uri="{FF2B5EF4-FFF2-40B4-BE49-F238E27FC236}">
                  <a16:creationId xmlns:a16="http://schemas.microsoft.com/office/drawing/2014/main" id="{44CF0D97-729E-4FCE-A739-A355053DB2A0}"/>
                </a:ext>
              </a:extLst>
            </p:cNvPr>
            <p:cNvSpPr txBox="1">
              <a:spLocks noChangeAspect="1"/>
            </p:cNvSpPr>
            <p:nvPr/>
          </p:nvSpPr>
          <p:spPr>
            <a:xfrm>
              <a:off x="588263" y="3321485"/>
              <a:ext cx="1430200"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Governance</a:t>
              </a:r>
            </a:p>
          </p:txBody>
        </p:sp>
        <p:sp>
          <p:nvSpPr>
            <p:cNvPr id="64" name="TextBox 63">
              <a:extLst>
                <a:ext uri="{FF2B5EF4-FFF2-40B4-BE49-F238E27FC236}">
                  <a16:creationId xmlns:a16="http://schemas.microsoft.com/office/drawing/2014/main" id="{49DAA828-C8E3-4708-83B6-E171EC8A9200}"/>
                </a:ext>
              </a:extLst>
            </p:cNvPr>
            <p:cNvSpPr txBox="1"/>
            <p:nvPr/>
          </p:nvSpPr>
          <p:spPr>
            <a:xfrm>
              <a:off x="588263" y="4012607"/>
              <a:ext cx="2094934"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Proactively apply policies and optimize cloud spend</a:t>
              </a:r>
            </a:p>
          </p:txBody>
        </p:sp>
        <p:cxnSp>
          <p:nvCxnSpPr>
            <p:cNvPr id="65" name="Straight Connector 64">
              <a:extLst>
                <a:ext uri="{FF2B5EF4-FFF2-40B4-BE49-F238E27FC236}">
                  <a16:creationId xmlns:a16="http://schemas.microsoft.com/office/drawing/2014/main" id="{3D20F67A-13B8-478F-A9CF-E3E6B64A4F11}"/>
                </a:ext>
              </a:extLst>
            </p:cNvPr>
            <p:cNvCxnSpPr/>
            <p:nvPr/>
          </p:nvCxnSpPr>
          <p:spPr>
            <a:xfrm>
              <a:off x="657713" y="3917719"/>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building_5" title="Icon of a building with columns in a row and a triangular top">
              <a:extLst>
                <a:ext uri="{FF2B5EF4-FFF2-40B4-BE49-F238E27FC236}">
                  <a16:creationId xmlns:a16="http://schemas.microsoft.com/office/drawing/2014/main" id="{390286D5-C905-4F27-9FAF-75A609D06F82}"/>
                </a:ext>
              </a:extLst>
            </p:cNvPr>
            <p:cNvSpPr>
              <a:spLocks noChangeAspect="1" noEditPoints="1"/>
            </p:cNvSpPr>
            <p:nvPr/>
          </p:nvSpPr>
          <p:spPr bwMode="auto">
            <a:xfrm>
              <a:off x="768902" y="2545935"/>
              <a:ext cx="668782" cy="57285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72445ED4-4944-49BD-8045-CF1B78F9C3C6}"/>
              </a:ext>
            </a:extLst>
          </p:cNvPr>
          <p:cNvGrpSpPr/>
          <p:nvPr/>
        </p:nvGrpSpPr>
        <p:grpSpPr>
          <a:xfrm>
            <a:off x="4969550" y="2525220"/>
            <a:ext cx="2290600" cy="2490479"/>
            <a:chOff x="4969550" y="2525220"/>
            <a:chExt cx="2290600" cy="2490479"/>
          </a:xfrm>
        </p:grpSpPr>
        <p:grpSp>
          <p:nvGrpSpPr>
            <p:cNvPr id="69" name="Group 68">
              <a:extLst>
                <a:ext uri="{FF2B5EF4-FFF2-40B4-BE49-F238E27FC236}">
                  <a16:creationId xmlns:a16="http://schemas.microsoft.com/office/drawing/2014/main" id="{35FBDE5A-F116-477E-8313-03BA54ECD2D3}"/>
                </a:ext>
              </a:extLst>
            </p:cNvPr>
            <p:cNvGrpSpPr/>
            <p:nvPr/>
          </p:nvGrpSpPr>
          <p:grpSpPr>
            <a:xfrm>
              <a:off x="5041212" y="3334109"/>
              <a:ext cx="2218938" cy="1681590"/>
              <a:chOff x="9233315" y="3321485"/>
              <a:chExt cx="2218938" cy="1681590"/>
            </a:xfrm>
          </p:grpSpPr>
          <p:sp>
            <p:nvSpPr>
              <p:cNvPr id="85" name="TextBox 84">
                <a:extLst>
                  <a:ext uri="{FF2B5EF4-FFF2-40B4-BE49-F238E27FC236}">
                    <a16:creationId xmlns:a16="http://schemas.microsoft.com/office/drawing/2014/main" id="{FD6DD280-221A-400B-9C72-2702B6F631F2}"/>
                  </a:ext>
                </a:extLst>
              </p:cNvPr>
              <p:cNvSpPr txBox="1">
                <a:spLocks noChangeAspect="1"/>
              </p:cNvSpPr>
              <p:nvPr/>
            </p:nvSpPr>
            <p:spPr>
              <a:xfrm>
                <a:off x="9233315" y="3321485"/>
                <a:ext cx="1218603"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Resiliency</a:t>
                </a:r>
              </a:p>
            </p:txBody>
          </p:sp>
          <p:sp>
            <p:nvSpPr>
              <p:cNvPr id="87" name="TextBox 86">
                <a:extLst>
                  <a:ext uri="{FF2B5EF4-FFF2-40B4-BE49-F238E27FC236}">
                    <a16:creationId xmlns:a16="http://schemas.microsoft.com/office/drawing/2014/main" id="{ACB63CDD-3A4C-4BF3-B982-B0A98762573E}"/>
                  </a:ext>
                </a:extLst>
              </p:cNvPr>
              <p:cNvSpPr txBox="1"/>
              <p:nvPr/>
            </p:nvSpPr>
            <p:spPr>
              <a:xfrm>
                <a:off x="9233315" y="3999915"/>
                <a:ext cx="2218938"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High availability and protection for VMs, apps and data</a:t>
                </a:r>
              </a:p>
            </p:txBody>
          </p:sp>
          <p:cxnSp>
            <p:nvCxnSpPr>
              <p:cNvPr id="88" name="Straight Connector 87">
                <a:extLst>
                  <a:ext uri="{FF2B5EF4-FFF2-40B4-BE49-F238E27FC236}">
                    <a16:creationId xmlns:a16="http://schemas.microsoft.com/office/drawing/2014/main" id="{7125DA81-5813-4B95-A7EA-2B01EDEB4C7E}"/>
                  </a:ext>
                </a:extLst>
              </p:cNvPr>
              <p:cNvCxnSpPr/>
              <p:nvPr/>
            </p:nvCxnSpPr>
            <p:spPr>
              <a:xfrm>
                <a:off x="9302765" y="3917719"/>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0" name="Picture 4" descr="https://azurecomcdn.azureedge.net/cvt-212c12981e7c3c1827f67b47af9ce87f8cb356f72d0fa7bc2b08b4f3e79d831c/images/page/features/resiliency/resilient-apps.png">
              <a:extLst>
                <a:ext uri="{FF2B5EF4-FFF2-40B4-BE49-F238E27FC236}">
                  <a16:creationId xmlns:a16="http://schemas.microsoft.com/office/drawing/2014/main" id="{BF40682C-69C0-4DF4-8165-1FC6E6322A4E}"/>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4969550" y="2525220"/>
              <a:ext cx="1056316" cy="707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4A8703BD-2629-44EC-ADC6-38EBB7103A83}"/>
              </a:ext>
            </a:extLst>
          </p:cNvPr>
          <p:cNvGrpSpPr/>
          <p:nvPr/>
        </p:nvGrpSpPr>
        <p:grpSpPr>
          <a:xfrm>
            <a:off x="2780099" y="2545935"/>
            <a:ext cx="2330496" cy="2469832"/>
            <a:chOff x="2780099" y="2545935"/>
            <a:chExt cx="2330496" cy="2469832"/>
          </a:xfrm>
        </p:grpSpPr>
        <p:sp>
          <p:nvSpPr>
            <p:cNvPr id="92" name="TextBox 91">
              <a:extLst>
                <a:ext uri="{FF2B5EF4-FFF2-40B4-BE49-F238E27FC236}">
                  <a16:creationId xmlns:a16="http://schemas.microsoft.com/office/drawing/2014/main" id="{79AF419B-EB05-4DE5-A956-315C829CE45A}"/>
                </a:ext>
              </a:extLst>
            </p:cNvPr>
            <p:cNvSpPr txBox="1">
              <a:spLocks noChangeAspect="1"/>
            </p:cNvSpPr>
            <p:nvPr/>
          </p:nvSpPr>
          <p:spPr>
            <a:xfrm>
              <a:off x="2780099" y="3321485"/>
              <a:ext cx="1023037" cy="433965"/>
            </a:xfrm>
            <a:prstGeom prst="rect">
              <a:avLst/>
            </a:prstGeom>
            <a:noFill/>
          </p:spPr>
          <p:txBody>
            <a:bodyPr wrap="none" lIns="91440" tIns="91440" rIns="91440" bIns="9144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Security</a:t>
              </a:r>
            </a:p>
          </p:txBody>
        </p:sp>
        <p:sp>
          <p:nvSpPr>
            <p:cNvPr id="93" name="TextBox 92">
              <a:extLst>
                <a:ext uri="{FF2B5EF4-FFF2-40B4-BE49-F238E27FC236}">
                  <a16:creationId xmlns:a16="http://schemas.microsoft.com/office/drawing/2014/main" id="{CB124976-B9F7-4FFD-BBB7-E65D9F44A68F}"/>
                </a:ext>
              </a:extLst>
            </p:cNvPr>
            <p:cNvSpPr txBox="1"/>
            <p:nvPr/>
          </p:nvSpPr>
          <p:spPr>
            <a:xfrm>
              <a:off x="2780099" y="4012607"/>
              <a:ext cx="2330496"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Industry leading Security with Advanced Threat Protection</a:t>
              </a:r>
            </a:p>
          </p:txBody>
        </p:sp>
        <p:cxnSp>
          <p:nvCxnSpPr>
            <p:cNvPr id="94" name="Straight Connector 93">
              <a:extLst>
                <a:ext uri="{FF2B5EF4-FFF2-40B4-BE49-F238E27FC236}">
                  <a16:creationId xmlns:a16="http://schemas.microsoft.com/office/drawing/2014/main" id="{91A3C4AF-A880-42D8-8B45-230B9A2C63F7}"/>
                </a:ext>
              </a:extLst>
            </p:cNvPr>
            <p:cNvCxnSpPr/>
            <p:nvPr/>
          </p:nvCxnSpPr>
          <p:spPr>
            <a:xfrm>
              <a:off x="2849549" y="3917719"/>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Shield_EA18" title="Icon of a shield">
              <a:extLst>
                <a:ext uri="{FF2B5EF4-FFF2-40B4-BE49-F238E27FC236}">
                  <a16:creationId xmlns:a16="http://schemas.microsoft.com/office/drawing/2014/main" id="{A0352BAF-98B6-49FB-A2E0-C2580AD3D8D9}"/>
                </a:ext>
              </a:extLst>
            </p:cNvPr>
            <p:cNvSpPr>
              <a:spLocks noChangeAspect="1"/>
            </p:cNvSpPr>
            <p:nvPr/>
          </p:nvSpPr>
          <p:spPr bwMode="auto">
            <a:xfrm>
              <a:off x="2848864" y="2545935"/>
              <a:ext cx="601201" cy="64008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019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750" fill="hold"/>
                                        <p:tgtEl>
                                          <p:spTgt spid="62"/>
                                        </p:tgtEl>
                                        <p:attrNameLst>
                                          <p:attrName>ppt_x</p:attrName>
                                        </p:attrNameLst>
                                      </p:cBhvr>
                                      <p:tavLst>
                                        <p:tav tm="0">
                                          <p:val>
                                            <p:strVal val="1+#ppt_w/2"/>
                                          </p:val>
                                        </p:tav>
                                        <p:tav tm="100000">
                                          <p:val>
                                            <p:strVal val="#ppt_x"/>
                                          </p:val>
                                        </p:tav>
                                      </p:tavLst>
                                    </p:anim>
                                    <p:anim calcmode="lin" valueType="num">
                                      <p:cBhvr additive="base">
                                        <p:cTn id="8" dur="75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1+#ppt_w/2"/>
                                          </p:val>
                                        </p:tav>
                                        <p:tav tm="100000">
                                          <p:val>
                                            <p:strVal val="#ppt_x"/>
                                          </p:val>
                                        </p:tav>
                                      </p:tavLst>
                                    </p:anim>
                                    <p:anim calcmode="lin" valueType="num">
                                      <p:cBhvr additive="base">
                                        <p:cTn id="12" dur="75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75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750" fill="hold"/>
                                        <p:tgtEl>
                                          <p:spTgt spid="68"/>
                                        </p:tgtEl>
                                        <p:attrNameLst>
                                          <p:attrName>ppt_x</p:attrName>
                                        </p:attrNameLst>
                                      </p:cBhvr>
                                      <p:tavLst>
                                        <p:tav tm="0">
                                          <p:val>
                                            <p:strVal val="1+#ppt_w/2"/>
                                          </p:val>
                                        </p:tav>
                                        <p:tav tm="100000">
                                          <p:val>
                                            <p:strVal val="#ppt_x"/>
                                          </p:val>
                                        </p:tav>
                                      </p:tavLst>
                                    </p:anim>
                                    <p:anim calcmode="lin" valueType="num">
                                      <p:cBhvr additive="base">
                                        <p:cTn id="16" dur="750" fill="hold"/>
                                        <p:tgtEl>
                                          <p:spTgt spid="6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25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750" fill="hold"/>
                                        <p:tgtEl>
                                          <p:spTgt spid="48"/>
                                        </p:tgtEl>
                                        <p:attrNameLst>
                                          <p:attrName>ppt_x</p:attrName>
                                        </p:attrNameLst>
                                      </p:cBhvr>
                                      <p:tavLst>
                                        <p:tav tm="0">
                                          <p:val>
                                            <p:strVal val="1+#ppt_w/2"/>
                                          </p:val>
                                        </p:tav>
                                        <p:tav tm="100000">
                                          <p:val>
                                            <p:strVal val="#ppt_x"/>
                                          </p:val>
                                        </p:tav>
                                      </p:tavLst>
                                    </p:anim>
                                    <p:anim calcmode="lin" valueType="num">
                                      <p:cBhvr additive="base">
                                        <p:cTn id="20" dur="750" fill="hold"/>
                                        <p:tgtEl>
                                          <p:spTgt spid="4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75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750" fill="hold"/>
                                        <p:tgtEl>
                                          <p:spTgt spid="53"/>
                                        </p:tgtEl>
                                        <p:attrNameLst>
                                          <p:attrName>ppt_x</p:attrName>
                                        </p:attrNameLst>
                                      </p:cBhvr>
                                      <p:tavLst>
                                        <p:tav tm="0">
                                          <p:val>
                                            <p:strVal val="1+#ppt_w/2"/>
                                          </p:val>
                                        </p:tav>
                                        <p:tav tm="100000">
                                          <p:val>
                                            <p:strVal val="#ppt_x"/>
                                          </p:val>
                                        </p:tav>
                                      </p:tavLst>
                                    </p:anim>
                                    <p:anim calcmode="lin" valueType="num">
                                      <p:cBhvr additive="base">
                                        <p:cTn id="24"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lstStyle/>
          <a:p>
            <a:pPr algn="l"/>
            <a:r>
              <a:rPr lang="en-US" dirty="0"/>
              <a:t>Best practices by phase</a:t>
            </a:r>
          </a:p>
        </p:txBody>
      </p:sp>
      <p:sp>
        <p:nvSpPr>
          <p:cNvPr id="85" name="TextBox 84">
            <a:extLst>
              <a:ext uri="{FF2B5EF4-FFF2-40B4-BE49-F238E27FC236}">
                <a16:creationId xmlns:a16="http://schemas.microsoft.com/office/drawing/2014/main" id="{032E5EA9-93D9-4C57-A770-A7ADBF3EB6BA}"/>
              </a:ext>
            </a:extLst>
          </p:cNvPr>
          <p:cNvSpPr txBox="1"/>
          <p:nvPr/>
        </p:nvSpPr>
        <p:spPr>
          <a:xfrm>
            <a:off x="329868" y="978304"/>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dirty="0">
                <a:ln w="3175">
                  <a:noFill/>
                </a:ln>
                <a:solidFill>
                  <a:schemeClr val="accent1"/>
                </a:solidFill>
                <a:effectLst/>
                <a:uLnTx/>
                <a:uFillTx/>
                <a:latin typeface="Segoe UI Semibold"/>
                <a:ea typeface="+mn-ea"/>
                <a:cs typeface="Segoe UI" pitchFamily="34" charset="0"/>
              </a:rPr>
              <a:t>Learnings from at-scale Azure migrations</a:t>
            </a:r>
          </a:p>
        </p:txBody>
      </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1"/>
          </a:solidFill>
          <a:ln w="22225" cap="sq">
            <a:solidFill>
              <a:schemeClr val="accent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a:solidFill>
            <a:schemeClr val="accent1"/>
          </a:solidFill>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grp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Text Placeholder 5">
            <a:extLst>
              <a:ext uri="{FF2B5EF4-FFF2-40B4-BE49-F238E27FC236}">
                <a16:creationId xmlns:a16="http://schemas.microsoft.com/office/drawing/2014/main" id="{6AFF289A-524E-4C14-99DF-BB4EB1F0EED4}"/>
              </a:ext>
            </a:extLst>
          </p:cNvPr>
          <p:cNvSpPr txBox="1">
            <a:spLocks/>
          </p:cNvSpPr>
          <p:nvPr/>
        </p:nvSpPr>
        <p:spPr>
          <a:xfrm>
            <a:off x="289766" y="2696561"/>
            <a:ext cx="2715361" cy="3976859"/>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Build an Inventory of apps, databases, &amp; VMs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Update or create service catalog with the Business, and beware departmental apps, databases &amp; reports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Look for good POC candidates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Assign priority, complexity &amp; risk to all items which will be migrated to Azure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Beware of higher security apps and those which integrate with firewalls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“Redesign” every app for Azure!</a:t>
            </a:r>
          </a:p>
        </p:txBody>
      </p:sp>
      <p:sp>
        <p:nvSpPr>
          <p:cNvPr id="81" name="Text Placeholder 5">
            <a:extLst>
              <a:ext uri="{FF2B5EF4-FFF2-40B4-BE49-F238E27FC236}">
                <a16:creationId xmlns:a16="http://schemas.microsoft.com/office/drawing/2014/main" id="{5C924F94-401D-4FDE-9C99-1D2F64D8E27B}"/>
              </a:ext>
            </a:extLst>
          </p:cNvPr>
          <p:cNvSpPr txBox="1">
            <a:spLocks/>
          </p:cNvSpPr>
          <p:nvPr/>
        </p:nvSpPr>
        <p:spPr>
          <a:xfrm>
            <a:off x="3227874" y="2672541"/>
            <a:ext cx="2655690" cy="359656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Choose the right tool for the job, and be flexible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Select more powerful sizes of Azure resources during the migration and scale down (saves time during migrations)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Involve the Business at every step, identify a contact for each group and demand testers and sign-off (no Monday madness)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Perform non-disruptive testing and performance testing prior to cutovers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Start with Easy, then move on to the hard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82" name="Text Placeholder 5">
            <a:extLst>
              <a:ext uri="{FF2B5EF4-FFF2-40B4-BE49-F238E27FC236}">
                <a16:creationId xmlns:a16="http://schemas.microsoft.com/office/drawing/2014/main" id="{91749243-F1EE-467F-AEEB-E7BE03344AEE}"/>
              </a:ext>
            </a:extLst>
          </p:cNvPr>
          <p:cNvSpPr txBox="1">
            <a:spLocks/>
          </p:cNvSpPr>
          <p:nvPr/>
        </p:nvSpPr>
        <p:spPr>
          <a:xfrm>
            <a:off x="6106310" y="2651609"/>
            <a:ext cx="2585108" cy="359656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Azure Cost Management is a critical tool</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Leverage Azure Hybrid Use Benefit for Windows and SQL along with Reserved Instances to save up to 80%  </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Scripts and Azure Automation should be used to shutdown VMs that aren’t needed 24x7</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Watch out for migration left overs like onetime backups sitting in Blob Storage or VHDs and Snapshots that aren’t being used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83" name="Text Placeholder 5">
            <a:extLst>
              <a:ext uri="{FF2B5EF4-FFF2-40B4-BE49-F238E27FC236}">
                <a16:creationId xmlns:a16="http://schemas.microsoft.com/office/drawing/2014/main" id="{3313AACB-C827-4678-B7DE-E9B5BE2BD30E}"/>
              </a:ext>
            </a:extLst>
          </p:cNvPr>
          <p:cNvSpPr txBox="1">
            <a:spLocks/>
          </p:cNvSpPr>
          <p:nvPr/>
        </p:nvSpPr>
        <p:spPr>
          <a:xfrm>
            <a:off x="9133237" y="2666900"/>
            <a:ext cx="2825112" cy="369185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Migration isn’t complete until it is fully operatized with monitoring, backup, failover and security configured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Partner solutions can be extended to the cloud if you use a third-party backup, it will most likely work with Azure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Leverage Azure Automation or tools like Terraform, Chef &amp; Ansible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Leverage Platform tools such as Azure Security Center, Log Analytics and Application Insights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grpSp>
        <p:nvGrpSpPr>
          <p:cNvPr id="44" name="Group 43">
            <a:extLst>
              <a:ext uri="{FF2B5EF4-FFF2-40B4-BE49-F238E27FC236}">
                <a16:creationId xmlns:a16="http://schemas.microsoft.com/office/drawing/2014/main" id="{B0251995-06D6-4776-9C28-780E1A93CC44}"/>
              </a:ext>
            </a:extLst>
          </p:cNvPr>
          <p:cNvGrpSpPr/>
          <p:nvPr/>
        </p:nvGrpSpPr>
        <p:grpSpPr>
          <a:xfrm>
            <a:off x="6237569" y="1974403"/>
            <a:ext cx="468400" cy="385740"/>
            <a:chOff x="10082121" y="5760490"/>
            <a:chExt cx="536745" cy="442025"/>
          </a:xfrm>
        </p:grpSpPr>
        <p:sp>
          <p:nvSpPr>
            <p:cNvPr id="45" name="Freeform 1403">
              <a:extLst>
                <a:ext uri="{FF2B5EF4-FFF2-40B4-BE49-F238E27FC236}">
                  <a16:creationId xmlns:a16="http://schemas.microsoft.com/office/drawing/2014/main" id="{6A774C09-97E2-4E97-8D6E-8F9074B1B8C2}"/>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1404">
              <a:extLst>
                <a:ext uri="{FF2B5EF4-FFF2-40B4-BE49-F238E27FC236}">
                  <a16:creationId xmlns:a16="http://schemas.microsoft.com/office/drawing/2014/main" id="{07086F80-B3E3-43CC-BD9C-68C4D4A8C39B}"/>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1405">
              <a:extLst>
                <a:ext uri="{FF2B5EF4-FFF2-40B4-BE49-F238E27FC236}">
                  <a16:creationId xmlns:a16="http://schemas.microsoft.com/office/drawing/2014/main" id="{C6B55DDE-97D8-41E2-B886-B239CBBC06D9}"/>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406">
              <a:extLst>
                <a:ext uri="{FF2B5EF4-FFF2-40B4-BE49-F238E27FC236}">
                  <a16:creationId xmlns:a16="http://schemas.microsoft.com/office/drawing/2014/main" id="{C192A848-EC35-4D95-8CBA-74E7494E4A1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407">
              <a:extLst>
                <a:ext uri="{FF2B5EF4-FFF2-40B4-BE49-F238E27FC236}">
                  <a16:creationId xmlns:a16="http://schemas.microsoft.com/office/drawing/2014/main" id="{1B7570AF-B99C-49F5-B13F-5EEE7854D4EF}"/>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408">
              <a:extLst>
                <a:ext uri="{FF2B5EF4-FFF2-40B4-BE49-F238E27FC236}">
                  <a16:creationId xmlns:a16="http://schemas.microsoft.com/office/drawing/2014/main" id="{A9794166-6016-4AA5-B5DD-967D758780E0}"/>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grpSp>
    </p:spTree>
    <p:extLst>
      <p:ext uri="{BB962C8B-B14F-4D97-AF65-F5344CB8AC3E}">
        <p14:creationId xmlns:p14="http://schemas.microsoft.com/office/powerpoint/2010/main" val="236808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3065408"/>
            <a:ext cx="8420099" cy="609398"/>
          </a:xfrm>
        </p:spPr>
        <p:txBody>
          <a:bodyPr/>
          <a:lstStyle/>
          <a:p>
            <a:r>
              <a:rPr lang="en-US" dirty="0"/>
              <a:t>Q&amp;A</a:t>
            </a:r>
          </a:p>
        </p:txBody>
      </p:sp>
    </p:spTree>
    <p:extLst>
      <p:ext uri="{BB962C8B-B14F-4D97-AF65-F5344CB8AC3E}">
        <p14:creationId xmlns:p14="http://schemas.microsoft.com/office/powerpoint/2010/main" val="30283325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3065408"/>
            <a:ext cx="8420099" cy="609398"/>
          </a:xfrm>
        </p:spPr>
        <p:txBody>
          <a:bodyPr/>
          <a:lstStyle/>
          <a:p>
            <a:r>
              <a:rPr lang="en-US" dirty="0">
                <a:latin typeface="Segoe Pro Semibold"/>
              </a:rPr>
              <a:t>Thank You.</a:t>
            </a:r>
            <a:endParaRPr lang="en-US" dirty="0"/>
          </a:p>
        </p:txBody>
      </p:sp>
    </p:spTree>
    <p:extLst>
      <p:ext uri="{BB962C8B-B14F-4D97-AF65-F5344CB8AC3E}">
        <p14:creationId xmlns:p14="http://schemas.microsoft.com/office/powerpoint/2010/main" val="37638681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3907614" y="4720329"/>
            <a:ext cx="4572647"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&amp; modernization triggers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7404" y="1561552"/>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accent5"/>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1790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D02B-BA94-4EB9-A602-0402097C7E12}"/>
              </a:ext>
            </a:extLst>
          </p:cNvPr>
          <p:cNvSpPr>
            <a:spLocks noGrp="1"/>
          </p:cNvSpPr>
          <p:nvPr>
            <p:ph type="title"/>
          </p:nvPr>
        </p:nvSpPr>
        <p:spPr>
          <a:xfrm>
            <a:off x="584200" y="457200"/>
            <a:ext cx="11275558" cy="984885"/>
          </a:xfrm>
        </p:spPr>
        <p:txBody>
          <a:bodyPr/>
          <a:lstStyle/>
          <a:p>
            <a:r>
              <a:rPr lang="en-US"/>
              <a:t>Azure is the best destination for Windows Server and </a:t>
            </a:r>
            <a:br>
              <a:rPr lang="en-US"/>
            </a:br>
            <a:r>
              <a:rPr lang="en-US"/>
              <a:t>SQL Server  </a:t>
            </a:r>
          </a:p>
        </p:txBody>
      </p:sp>
      <p:sp>
        <p:nvSpPr>
          <p:cNvPr id="19" name="Rectangle 18">
            <a:extLst>
              <a:ext uri="{FF2B5EF4-FFF2-40B4-BE49-F238E27FC236}">
                <a16:creationId xmlns:a16="http://schemas.microsoft.com/office/drawing/2014/main" id="{24DBF4AE-837E-4DB8-B0C5-BD1E2DA6F06E}"/>
              </a:ext>
            </a:extLst>
          </p:cNvPr>
          <p:cNvSpPr/>
          <p:nvPr/>
        </p:nvSpPr>
        <p:spPr>
          <a:xfrm>
            <a:off x="377231" y="3190670"/>
            <a:ext cx="3117953" cy="498598"/>
          </a:xfrm>
          <a:prstGeom prst="rect">
            <a:avLst/>
          </a:prstGeom>
          <a:noFill/>
          <a:ln w="9525" cap="flat" cmpd="sng" algn="ctr">
            <a:noFill/>
            <a:prstDash val="solid"/>
          </a:ln>
          <a:effectLst/>
        </p:spPr>
        <p:txBody>
          <a:bodyPr wrap="squar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Unique hybrid experiences: Server + Azure</a:t>
            </a:r>
          </a:p>
        </p:txBody>
      </p:sp>
      <p:cxnSp>
        <p:nvCxnSpPr>
          <p:cNvPr id="20" name="Straight Connector 19">
            <a:extLst>
              <a:ext uri="{FF2B5EF4-FFF2-40B4-BE49-F238E27FC236}">
                <a16:creationId xmlns:a16="http://schemas.microsoft.com/office/drawing/2014/main" id="{AE3C6440-8F9D-46B8-8E69-2CB779E761CE}"/>
              </a:ext>
            </a:extLst>
          </p:cNvPr>
          <p:cNvCxnSpPr/>
          <p:nvPr/>
        </p:nvCxnSpPr>
        <p:spPr>
          <a:xfrm>
            <a:off x="1709965" y="2984152"/>
            <a:ext cx="452486" cy="0"/>
          </a:xfrm>
          <a:prstGeom prst="line">
            <a:avLst/>
          </a:prstGeom>
          <a:noFill/>
          <a:ln w="25400" cap="rnd" cmpd="sng" algn="ctr">
            <a:solidFill>
              <a:schemeClr val="accent1"/>
            </a:solidFill>
            <a:prstDash val="solid"/>
            <a:headEnd type="none" w="lg" len="med"/>
            <a:tailEnd type="none" w="lg" len="med"/>
          </a:ln>
          <a:effectLst/>
        </p:spPr>
      </p:cxnSp>
      <p:sp>
        <p:nvSpPr>
          <p:cNvPr id="22" name="Rectangle 21">
            <a:extLst>
              <a:ext uri="{FF2B5EF4-FFF2-40B4-BE49-F238E27FC236}">
                <a16:creationId xmlns:a16="http://schemas.microsoft.com/office/drawing/2014/main" id="{59CC6D8D-9487-45E7-B54E-A6E67105F2BF}"/>
              </a:ext>
            </a:extLst>
          </p:cNvPr>
          <p:cNvSpPr/>
          <p:nvPr/>
        </p:nvSpPr>
        <p:spPr>
          <a:xfrm>
            <a:off x="4224445" y="3202754"/>
            <a:ext cx="4126024" cy="498598"/>
          </a:xfrm>
          <a:prstGeom prst="rect">
            <a:avLst/>
          </a:prstGeom>
          <a:noFill/>
          <a:ln w="9525" cap="flat" cmpd="sng" algn="ctr">
            <a:noFill/>
            <a:prstDash val="solid"/>
          </a:ln>
          <a:effectLst/>
        </p:spPr>
        <p:txBody>
          <a:bodyPr wrap="squar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Unparalleled consistency &amp; innovation: Azure SQL Database Managed Instance</a:t>
            </a:r>
          </a:p>
        </p:txBody>
      </p:sp>
      <p:cxnSp>
        <p:nvCxnSpPr>
          <p:cNvPr id="23" name="Straight Connector 22">
            <a:extLst>
              <a:ext uri="{FF2B5EF4-FFF2-40B4-BE49-F238E27FC236}">
                <a16:creationId xmlns:a16="http://schemas.microsoft.com/office/drawing/2014/main" id="{4EDC2FDA-C2AF-4E9C-8FA4-E5AAC7964BEE}"/>
              </a:ext>
            </a:extLst>
          </p:cNvPr>
          <p:cNvCxnSpPr/>
          <p:nvPr/>
        </p:nvCxnSpPr>
        <p:spPr>
          <a:xfrm>
            <a:off x="5901772" y="2985069"/>
            <a:ext cx="452486" cy="0"/>
          </a:xfrm>
          <a:prstGeom prst="line">
            <a:avLst/>
          </a:prstGeom>
          <a:noFill/>
          <a:ln w="25400" cap="rnd" cmpd="sng" algn="ctr">
            <a:solidFill>
              <a:schemeClr val="accent1"/>
            </a:solidFill>
            <a:prstDash val="solid"/>
            <a:headEnd type="none" w="lg" len="med"/>
            <a:tailEnd type="none" w="lg" len="med"/>
          </a:ln>
          <a:effectLst/>
        </p:spPr>
      </p:cxnSp>
      <p:sp>
        <p:nvSpPr>
          <p:cNvPr id="25" name="Rectangle 24">
            <a:extLst>
              <a:ext uri="{FF2B5EF4-FFF2-40B4-BE49-F238E27FC236}">
                <a16:creationId xmlns:a16="http://schemas.microsoft.com/office/drawing/2014/main" id="{F8A5E5F2-8E6C-4484-B3CB-562DA25852F1}"/>
              </a:ext>
            </a:extLst>
          </p:cNvPr>
          <p:cNvSpPr/>
          <p:nvPr/>
        </p:nvSpPr>
        <p:spPr>
          <a:xfrm>
            <a:off x="9158661" y="3199546"/>
            <a:ext cx="1683153" cy="498598"/>
          </a:xfrm>
          <a:prstGeom prst="rect">
            <a:avLst/>
          </a:prstGeom>
          <a:noFill/>
          <a:ln w="9525" cap="flat" cmpd="sng" algn="ctr">
            <a:noFill/>
            <a:prstDash val="solid"/>
          </a:ln>
          <a:effectLst/>
        </p:spPr>
        <p:txBody>
          <a:bodyPr wrap="non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Deep trust with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enterprises</a:t>
            </a:r>
          </a:p>
        </p:txBody>
      </p:sp>
      <p:cxnSp>
        <p:nvCxnSpPr>
          <p:cNvPr id="26" name="Straight Connector 25">
            <a:extLst>
              <a:ext uri="{FF2B5EF4-FFF2-40B4-BE49-F238E27FC236}">
                <a16:creationId xmlns:a16="http://schemas.microsoft.com/office/drawing/2014/main" id="{EA593511-96BF-4421-9E47-96C9AFCE8EAF}"/>
              </a:ext>
            </a:extLst>
          </p:cNvPr>
          <p:cNvCxnSpPr/>
          <p:nvPr/>
        </p:nvCxnSpPr>
        <p:spPr>
          <a:xfrm>
            <a:off x="9619131" y="2985069"/>
            <a:ext cx="452486" cy="0"/>
          </a:xfrm>
          <a:prstGeom prst="line">
            <a:avLst/>
          </a:prstGeom>
          <a:noFill/>
          <a:ln w="25400" cap="rnd" cmpd="sng" algn="ctr">
            <a:solidFill>
              <a:schemeClr val="accent1"/>
            </a:solidFill>
            <a:prstDash val="solid"/>
            <a:headEnd type="none" w="lg" len="med"/>
            <a:tailEnd type="none" w="lg" len="med"/>
          </a:ln>
          <a:effectLst/>
        </p:spPr>
      </p:cxnSp>
      <p:sp>
        <p:nvSpPr>
          <p:cNvPr id="30" name="TextBox 29">
            <a:extLst>
              <a:ext uri="{FF2B5EF4-FFF2-40B4-BE49-F238E27FC236}">
                <a16:creationId xmlns:a16="http://schemas.microsoft.com/office/drawing/2014/main" id="{B0E36752-0349-47CB-A0F0-981EEB2165D9}"/>
              </a:ext>
            </a:extLst>
          </p:cNvPr>
          <p:cNvSpPr txBox="1"/>
          <p:nvPr/>
        </p:nvSpPr>
        <p:spPr>
          <a:xfrm>
            <a:off x="4407005" y="4156538"/>
            <a:ext cx="3996111"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parity with 100% code consistency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Unmatched support &amp; backward compatibility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Machine learning-based performance &amp; security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FD4572C3-2270-438D-82EB-B8B892D115CF}"/>
              </a:ext>
            </a:extLst>
          </p:cNvPr>
          <p:cNvSpPr txBox="1"/>
          <p:nvPr/>
        </p:nvSpPr>
        <p:spPr>
          <a:xfrm>
            <a:off x="8403116" y="4156538"/>
            <a:ext cx="3674644" cy="150810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More certifications than other providers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Single vendor support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Reuse familiar skills and toolsets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2" name="TextBox 31">
            <a:extLst>
              <a:ext uri="{FF2B5EF4-FFF2-40B4-BE49-F238E27FC236}">
                <a16:creationId xmlns:a16="http://schemas.microsoft.com/office/drawing/2014/main" id="{1A17152C-9D34-40B2-B18A-241DF53A945E}"/>
              </a:ext>
            </a:extLst>
          </p:cNvPr>
          <p:cNvSpPr txBox="1"/>
          <p:nvPr/>
        </p:nvSpPr>
        <p:spPr>
          <a:xfrm>
            <a:off x="-148375" y="4156538"/>
            <a:ext cx="4439201" cy="2154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Security Center + built-in OS security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Windows Admin Center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backup, disaster recovery, &amp; identity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5" name="Commitments_EC4D">
            <a:extLst>
              <a:ext uri="{FF2B5EF4-FFF2-40B4-BE49-F238E27FC236}">
                <a16:creationId xmlns:a16="http://schemas.microsoft.com/office/drawing/2014/main" id="{FEE957A9-FA9F-4A4B-8C3F-21CD352A4097}"/>
              </a:ext>
            </a:extLst>
          </p:cNvPr>
          <p:cNvSpPr>
            <a:spLocks noChangeAspect="1" noEditPoints="1"/>
          </p:cNvSpPr>
          <p:nvPr/>
        </p:nvSpPr>
        <p:spPr bwMode="auto">
          <a:xfrm>
            <a:off x="9564610" y="2015142"/>
            <a:ext cx="675828" cy="63367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8" name="strategy" title="Icon of two circles and a curved arrow winding between three exes connecting them">
            <a:extLst>
              <a:ext uri="{FF2B5EF4-FFF2-40B4-BE49-F238E27FC236}">
                <a16:creationId xmlns:a16="http://schemas.microsoft.com/office/drawing/2014/main" id="{DE68916D-9C04-4FD4-84D7-E0E7D6C4327C}"/>
              </a:ext>
            </a:extLst>
          </p:cNvPr>
          <p:cNvSpPr>
            <a:spLocks noChangeAspect="1" noEditPoints="1"/>
          </p:cNvSpPr>
          <p:nvPr/>
        </p:nvSpPr>
        <p:spPr bwMode="auto">
          <a:xfrm>
            <a:off x="1755550" y="1941596"/>
            <a:ext cx="475614" cy="63367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39" name="Graphic 38">
            <a:extLst>
              <a:ext uri="{FF2B5EF4-FFF2-40B4-BE49-F238E27FC236}">
                <a16:creationId xmlns:a16="http://schemas.microsoft.com/office/drawing/2014/main" id="{239BF9C3-4877-4A9C-A58F-8FDAE05C2C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3101" y="1913962"/>
            <a:ext cx="504128" cy="673072"/>
          </a:xfrm>
          <a:prstGeom prst="rect">
            <a:avLst/>
          </a:prstGeom>
        </p:spPr>
      </p:pic>
    </p:spTree>
    <p:extLst>
      <p:ext uri="{BB962C8B-B14F-4D97-AF65-F5344CB8AC3E}">
        <p14:creationId xmlns:p14="http://schemas.microsoft.com/office/powerpoint/2010/main" val="15572103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D4CF-E7C7-4CBB-89F8-23A5FAE5C4A3}"/>
              </a:ext>
            </a:extLst>
          </p:cNvPr>
          <p:cNvSpPr>
            <a:spLocks noGrp="1"/>
          </p:cNvSpPr>
          <p:nvPr>
            <p:ph type="title"/>
          </p:nvPr>
        </p:nvSpPr>
        <p:spPr/>
        <p:txBody>
          <a:bodyPr/>
          <a:lstStyle/>
          <a:p>
            <a:pPr algn="l"/>
            <a:r>
              <a:rPr lang="en-US"/>
              <a:t>Customer momentum</a:t>
            </a:r>
          </a:p>
        </p:txBody>
      </p:sp>
      <p:sp>
        <p:nvSpPr>
          <p:cNvPr id="16" name="Rectangle 15">
            <a:extLst>
              <a:ext uri="{FF2B5EF4-FFF2-40B4-BE49-F238E27FC236}">
                <a16:creationId xmlns:a16="http://schemas.microsoft.com/office/drawing/2014/main" id="{CCC41732-EE5F-4B25-9E03-38821B9B17B4}"/>
              </a:ext>
            </a:extLst>
          </p:cNvPr>
          <p:cNvSpPr/>
          <p:nvPr/>
        </p:nvSpPr>
        <p:spPr>
          <a:xfrm>
            <a:off x="481527" y="2172851"/>
            <a:ext cx="3693587" cy="1244956"/>
          </a:xfrm>
          <a:prstGeom prst="rect">
            <a:avLst/>
          </a:prstGeom>
        </p:spPr>
        <p:txBody>
          <a:bodyPr wrap="square">
            <a:spAutoFit/>
          </a:bodyPr>
          <a:lstStyle/>
          <a:p>
            <a:pPr marL="55563" marR="0" lvl="0" indent="-55563" algn="l"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Site Recovery has helped us migrate several hundred business critical workloads—including Linux, MySQL, Windows, SQL Server, in a weekend—more quickly, reliably, and securely than we could ever before."</a:t>
            </a:r>
          </a:p>
          <a:p>
            <a:pPr marL="0" marR="0" lvl="0" indent="0" algn="r" defTabSz="914367"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 </a:t>
            </a:r>
          </a:p>
        </p:txBody>
      </p:sp>
      <p:sp>
        <p:nvSpPr>
          <p:cNvPr id="17" name="Rectangle 16">
            <a:extLst>
              <a:ext uri="{FF2B5EF4-FFF2-40B4-BE49-F238E27FC236}">
                <a16:creationId xmlns:a16="http://schemas.microsoft.com/office/drawing/2014/main" id="{3763458C-82F8-4732-A60A-F9AEA21151A6}"/>
              </a:ext>
            </a:extLst>
          </p:cNvPr>
          <p:cNvSpPr/>
          <p:nvPr/>
        </p:nvSpPr>
        <p:spPr>
          <a:xfrm>
            <a:off x="4614498" y="2172851"/>
            <a:ext cx="3058753" cy="923330"/>
          </a:xfrm>
          <a:prstGeom prst="rect">
            <a:avLst/>
          </a:prstGeom>
        </p:spPr>
        <p:txBody>
          <a:bodyPr wrap="square">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Database Migration Service was a life saver…we successfully migrated over 100 databases to Azure using the service over two months without any downtime or loss of data.”</a:t>
            </a:r>
            <a:r>
              <a:rPr kumimoji="0" lang="en-US" sz="1050" b="0" i="0" u="none" strike="noStrike" kern="120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 </a:t>
            </a:r>
          </a:p>
        </p:txBody>
      </p:sp>
      <p:sp>
        <p:nvSpPr>
          <p:cNvPr id="19" name="Rectangle 18">
            <a:extLst>
              <a:ext uri="{FF2B5EF4-FFF2-40B4-BE49-F238E27FC236}">
                <a16:creationId xmlns:a16="http://schemas.microsoft.com/office/drawing/2014/main" id="{923EC9CC-6BCF-4F41-8528-56F0253F5750}"/>
              </a:ext>
            </a:extLst>
          </p:cNvPr>
          <p:cNvSpPr/>
          <p:nvPr/>
        </p:nvSpPr>
        <p:spPr>
          <a:xfrm>
            <a:off x="8392207" y="2172851"/>
            <a:ext cx="3210513" cy="1015663"/>
          </a:xfrm>
          <a:prstGeom prst="rect">
            <a:avLst/>
          </a:prstGeom>
        </p:spPr>
        <p:txBody>
          <a:bodyPr wrap="square">
            <a:spAutoFit/>
          </a:bodyPr>
          <a:lstStyle/>
          <a:p>
            <a:pPr marL="55563" marR="0" lvl="0" indent="-55563" algn="l"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“We were able to migrate and modernize several critical Linux, Windows and Java applications to Azure while continuing </a:t>
            </a:r>
            <a:b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to run on-premises operations, thanks to Azure hybrid capabilities.”</a:t>
            </a:r>
          </a:p>
        </p:txBody>
      </p:sp>
      <p:sp>
        <p:nvSpPr>
          <p:cNvPr id="23" name="Rectangle 22">
            <a:extLst>
              <a:ext uri="{FF2B5EF4-FFF2-40B4-BE49-F238E27FC236}">
                <a16:creationId xmlns:a16="http://schemas.microsoft.com/office/drawing/2014/main" id="{177D85F0-7D17-4CFC-9DDD-23D684D3E8A8}"/>
              </a:ext>
            </a:extLst>
          </p:cNvPr>
          <p:cNvSpPr/>
          <p:nvPr/>
        </p:nvSpPr>
        <p:spPr>
          <a:xfrm>
            <a:off x="481527" y="4755716"/>
            <a:ext cx="3565775" cy="757130"/>
          </a:xfrm>
          <a:prstGeom prst="rect">
            <a:avLst/>
          </a:prstGeom>
        </p:spPr>
        <p:txBody>
          <a:bodyPr wrap="square">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“We were able to deploy our </a:t>
            </a:r>
            <a:r>
              <a:rPr kumimoji="0" lang="en-US" sz="12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TimeXtender</a:t>
            </a: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solution into production on Azure SQL Database Managed Instance in a matter of weeks. We immediately realized a 49% cost savings…..” </a:t>
            </a:r>
          </a:p>
        </p:txBody>
      </p:sp>
      <p:sp>
        <p:nvSpPr>
          <p:cNvPr id="24" name="Rectangle 23">
            <a:extLst>
              <a:ext uri="{FF2B5EF4-FFF2-40B4-BE49-F238E27FC236}">
                <a16:creationId xmlns:a16="http://schemas.microsoft.com/office/drawing/2014/main" id="{0EFA77A2-2D61-47F8-A050-F8FC3A185877}"/>
              </a:ext>
            </a:extLst>
          </p:cNvPr>
          <p:cNvSpPr/>
          <p:nvPr/>
        </p:nvSpPr>
        <p:spPr>
          <a:xfrm>
            <a:off x="4614498" y="4755716"/>
            <a:ext cx="3210513" cy="923330"/>
          </a:xfrm>
          <a:prstGeom prst="rect">
            <a:avLst/>
          </a:prstGeom>
        </p:spPr>
        <p:txBody>
          <a:bodyPr wrap="square">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“We used SQL Database Managed Instance, a way to migrate huge databases into Azure cloud without changing any code, and stay compliant with all the applications so we can make a one-to-one transfer. ”</a:t>
            </a:r>
          </a:p>
        </p:txBody>
      </p:sp>
      <p:sp>
        <p:nvSpPr>
          <p:cNvPr id="25" name="Rectangle 24">
            <a:extLst>
              <a:ext uri="{FF2B5EF4-FFF2-40B4-BE49-F238E27FC236}">
                <a16:creationId xmlns:a16="http://schemas.microsoft.com/office/drawing/2014/main" id="{02E97CFA-5E00-40C5-A9A2-FFD9DBA78182}"/>
              </a:ext>
            </a:extLst>
          </p:cNvPr>
          <p:cNvSpPr/>
          <p:nvPr/>
        </p:nvSpPr>
        <p:spPr>
          <a:xfrm>
            <a:off x="8332570" y="4755716"/>
            <a:ext cx="3456432" cy="125880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“For our cloud journey, we were looking to engage in an emphatic relationship….and Microsoft was the only partner who was prepared to walk side by side with us. ” – Ben Williams, CIO, Devon Energy    </a:t>
            </a:r>
          </a:p>
          <a:p>
            <a:pPr marL="0" marR="0" lvl="0" indent="0" algn="l" defTabSz="914367" rtl="0" eaLnBrk="1" fontAlgn="auto" latinLnBrk="0" hangingPunct="1">
              <a:lnSpc>
                <a:spcPct val="9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cxnSp>
        <p:nvCxnSpPr>
          <p:cNvPr id="26" name="Straight Connector 25">
            <a:extLst>
              <a:ext uri="{FF2B5EF4-FFF2-40B4-BE49-F238E27FC236}">
                <a16:creationId xmlns:a16="http://schemas.microsoft.com/office/drawing/2014/main" id="{B525F922-4817-42DA-AA2D-CA074102724B}"/>
              </a:ext>
            </a:extLst>
          </p:cNvPr>
          <p:cNvCxnSpPr>
            <a:cxnSpLocks/>
          </p:cNvCxnSpPr>
          <p:nvPr/>
        </p:nvCxnSpPr>
        <p:spPr>
          <a:xfrm flipH="1">
            <a:off x="549702" y="3675129"/>
            <a:ext cx="3142338" cy="0"/>
          </a:xfrm>
          <a:prstGeom prst="line">
            <a:avLst/>
          </a:prstGeom>
          <a:ln w="190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316ABAE-BF3D-4947-B786-ACCE208F1323}"/>
              </a:ext>
            </a:extLst>
          </p:cNvPr>
          <p:cNvCxnSpPr>
            <a:cxnSpLocks/>
          </p:cNvCxnSpPr>
          <p:nvPr/>
        </p:nvCxnSpPr>
        <p:spPr>
          <a:xfrm flipH="1">
            <a:off x="4682673" y="3675129"/>
            <a:ext cx="3142338" cy="0"/>
          </a:xfrm>
          <a:prstGeom prst="line">
            <a:avLst/>
          </a:prstGeom>
          <a:ln w="190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D3FB2C-918A-4BCA-9F87-D338CF172B9B}"/>
              </a:ext>
            </a:extLst>
          </p:cNvPr>
          <p:cNvCxnSpPr>
            <a:cxnSpLocks/>
          </p:cNvCxnSpPr>
          <p:nvPr/>
        </p:nvCxnSpPr>
        <p:spPr>
          <a:xfrm flipH="1">
            <a:off x="8332570" y="3675129"/>
            <a:ext cx="3142338" cy="0"/>
          </a:xfrm>
          <a:prstGeom prst="line">
            <a:avLst/>
          </a:prstGeom>
          <a:ln w="190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pic>
        <p:nvPicPr>
          <p:cNvPr id="34" name="Picture 2" descr="Image result for allscripts logo">
            <a:extLst>
              <a:ext uri="{FF2B5EF4-FFF2-40B4-BE49-F238E27FC236}">
                <a16:creationId xmlns:a16="http://schemas.microsoft.com/office/drawing/2014/main" id="{9A0063A8-032F-42A3-BC08-6EB765134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36" y="1602914"/>
            <a:ext cx="1541386" cy="3164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willis tower watson logo png">
            <a:extLst>
              <a:ext uri="{FF2B5EF4-FFF2-40B4-BE49-F238E27FC236}">
                <a16:creationId xmlns:a16="http://schemas.microsoft.com/office/drawing/2014/main" id="{E3817E67-24F7-47C4-A233-5735D600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700" y="1368827"/>
            <a:ext cx="546773" cy="6258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F4CAFBE-7E26-4C79-AD96-9AA5583DCFBF}"/>
              </a:ext>
            </a:extLst>
          </p:cNvPr>
          <p:cNvPicPr/>
          <p:nvPr/>
        </p:nvPicPr>
        <p:blipFill rotWithShape="1">
          <a:blip r:embed="rId6">
            <a:extLst>
              <a:ext uri="{28A0092B-C50C-407E-A947-70E740481C1C}">
                <a14:useLocalDpi xmlns:a14="http://schemas.microsoft.com/office/drawing/2010/main" val="0"/>
              </a:ext>
            </a:extLst>
          </a:blip>
          <a:srcRect l="3372" t="24012" r="6938" b="13087"/>
          <a:stretch/>
        </p:blipFill>
        <p:spPr bwMode="auto">
          <a:xfrm>
            <a:off x="8456077" y="1395748"/>
            <a:ext cx="1541386" cy="424247"/>
          </a:xfrm>
          <a:prstGeom prst="rect">
            <a:avLst/>
          </a:prstGeom>
          <a:noFill/>
          <a:ln>
            <a:noFill/>
          </a:ln>
        </p:spPr>
      </p:pic>
      <p:pic>
        <p:nvPicPr>
          <p:cNvPr id="39" name="Picture 12" descr="Image result for Devon energy png">
            <a:extLst>
              <a:ext uri="{FF2B5EF4-FFF2-40B4-BE49-F238E27FC236}">
                <a16:creationId xmlns:a16="http://schemas.microsoft.com/office/drawing/2014/main" id="{F8C8F220-D9AB-412C-BB99-C321A3DB7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6077" y="3968157"/>
            <a:ext cx="1187698" cy="487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komatsu logo png">
            <a:extLst>
              <a:ext uri="{FF2B5EF4-FFF2-40B4-BE49-F238E27FC236}">
                <a16:creationId xmlns:a16="http://schemas.microsoft.com/office/drawing/2014/main" id="{A02B088E-0E18-4573-8EA3-57EBD7A1E7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485" y="4022236"/>
            <a:ext cx="1931624" cy="3790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003">
            <a:extLst>
              <a:ext uri="{FF2B5EF4-FFF2-40B4-BE49-F238E27FC236}">
                <a16:creationId xmlns:a16="http://schemas.microsoft.com/office/drawing/2014/main" id="{57447977-A129-4CB7-BD5D-8ADDCEECF9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4498" y="4058448"/>
            <a:ext cx="1533480" cy="51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57651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25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3065408"/>
            <a:ext cx="8420099" cy="609398"/>
          </a:xfrm>
        </p:spPr>
        <p:txBody>
          <a:bodyPr/>
          <a:lstStyle/>
          <a:p>
            <a:r>
              <a:rPr lang="en-US" dirty="0"/>
              <a:t>The journey</a:t>
            </a:r>
          </a:p>
        </p:txBody>
      </p:sp>
    </p:spTree>
    <p:extLst>
      <p:ext uri="{BB962C8B-B14F-4D97-AF65-F5344CB8AC3E}">
        <p14:creationId xmlns:p14="http://schemas.microsoft.com/office/powerpoint/2010/main" val="25011748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E2271-4389-4664-A494-AA944C3BFD9F}"/>
              </a:ext>
            </a:extLst>
          </p:cNvPr>
          <p:cNvSpPr/>
          <p:nvPr/>
        </p:nvSpPr>
        <p:spPr bwMode="auto">
          <a:xfrm>
            <a:off x="805405" y="1712622"/>
            <a:ext cx="10439620" cy="3363050"/>
          </a:xfrm>
          <a:prstGeom prst="rect">
            <a:avLst/>
          </a:prstGeom>
          <a:solidFill>
            <a:schemeClr val="bg1"/>
          </a:solidFill>
          <a:ln w="19050" cap="flat" cmpd="sng" algn="ctr">
            <a:solidFill>
              <a:schemeClr val="accent6"/>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EE4166F5-6FD5-4FB0-B06E-3E3C638CC34A}"/>
              </a:ext>
            </a:extLst>
          </p:cNvPr>
          <p:cNvSpPr txBox="1"/>
          <p:nvPr/>
        </p:nvSpPr>
        <p:spPr>
          <a:xfrm>
            <a:off x="1181406" y="3414137"/>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7" name="TextBox 6">
            <a:extLst>
              <a:ext uri="{FF2B5EF4-FFF2-40B4-BE49-F238E27FC236}">
                <a16:creationId xmlns:a16="http://schemas.microsoft.com/office/drawing/2014/main" id="{A5DC58D0-F4F5-4687-9301-F1D51111FD5F}"/>
              </a:ext>
            </a:extLst>
          </p:cNvPr>
          <p:cNvSpPr txBox="1"/>
          <p:nvPr/>
        </p:nvSpPr>
        <p:spPr>
          <a:xfrm>
            <a:off x="2918638" y="3408951"/>
            <a:ext cx="229282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Migrate </a:t>
            </a:r>
          </a:p>
        </p:txBody>
      </p:sp>
      <p:sp>
        <p:nvSpPr>
          <p:cNvPr id="9" name="TextBox 8">
            <a:extLst>
              <a:ext uri="{FF2B5EF4-FFF2-40B4-BE49-F238E27FC236}">
                <a16:creationId xmlns:a16="http://schemas.microsoft.com/office/drawing/2014/main" id="{F5391F1D-94FF-47C8-BF97-C5D784D850B6}"/>
              </a:ext>
            </a:extLst>
          </p:cNvPr>
          <p:cNvSpPr txBox="1"/>
          <p:nvPr/>
        </p:nvSpPr>
        <p:spPr>
          <a:xfrm>
            <a:off x="5613144" y="3414137"/>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11" name="TextBox 10">
            <a:extLst>
              <a:ext uri="{FF2B5EF4-FFF2-40B4-BE49-F238E27FC236}">
                <a16:creationId xmlns:a16="http://schemas.microsoft.com/office/drawing/2014/main" id="{8143B1BF-5CC2-4E4F-BFE6-4A5409A7573C}"/>
              </a:ext>
            </a:extLst>
          </p:cNvPr>
          <p:cNvSpPr txBox="1"/>
          <p:nvPr/>
        </p:nvSpPr>
        <p:spPr>
          <a:xfrm>
            <a:off x="8881338" y="3414137"/>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18" name="Rectangle 17">
            <a:extLst>
              <a:ext uri="{FF2B5EF4-FFF2-40B4-BE49-F238E27FC236}">
                <a16:creationId xmlns:a16="http://schemas.microsoft.com/office/drawing/2014/main" id="{CA46B33D-4CDC-414E-AC78-54FB52B87FE3}"/>
              </a:ext>
            </a:extLst>
          </p:cNvPr>
          <p:cNvSpPr/>
          <p:nvPr/>
        </p:nvSpPr>
        <p:spPr bwMode="auto">
          <a:xfrm>
            <a:off x="649501" y="5442724"/>
            <a:ext cx="10751428" cy="6254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ts val="0"/>
              </a:spcBef>
              <a:spcAft>
                <a:spcPts val="1200"/>
              </a:spcAft>
              <a:buClrTx/>
              <a:buSzPct val="90000"/>
              <a:buFontTx/>
              <a:buNone/>
              <a:tabLst/>
              <a:defRPr/>
            </a:pPr>
            <a:r>
              <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Fundamentals</a:t>
            </a:r>
          </a:p>
          <a:p>
            <a:pPr marL="0" marR="0" lvl="0" indent="0" algn="ctr" defTabSz="932742" rtl="0" eaLnBrk="1" fontAlgn="base" latinLnBrk="0" hangingPunct="1">
              <a:lnSpc>
                <a:spcPct val="90000"/>
              </a:lnSpc>
              <a:spcBef>
                <a:spcPct val="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Target architecture | Governance | Connectivity | Security | Training &amp; Readiness</a:t>
            </a:r>
          </a:p>
          <a:p>
            <a:pPr marL="0" marR="0" lvl="0" indent="0" algn="ctr" defTabSz="932742" rtl="0" eaLnBrk="1" fontAlgn="base" latinLnBrk="0" hangingPunct="1">
              <a:lnSpc>
                <a:spcPct val="90000"/>
              </a:lnSpc>
              <a:spcBef>
                <a:spcPct val="0"/>
              </a:spcBef>
              <a:spcAft>
                <a:spcPts val="1200"/>
              </a:spcAft>
              <a:buClrTx/>
              <a:buSzPct val="90000"/>
              <a:buFontTx/>
              <a:buNone/>
              <a:tabLst/>
              <a:defRPr/>
            </a:pPr>
            <a:endPar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ctr" defTabSz="932742" rtl="0" eaLnBrk="1" fontAlgn="base" latinLnBrk="0" hangingPunct="1">
              <a:lnSpc>
                <a:spcPct val="90000"/>
              </a:lnSpc>
              <a:spcBef>
                <a:spcPct val="0"/>
              </a:spcBef>
              <a:spcAft>
                <a:spcPts val="1200"/>
              </a:spcAft>
              <a:buClrTx/>
              <a:buSzPct val="90000"/>
              <a:buFontTx/>
              <a:buNone/>
              <a:tabLst/>
              <a:defRPr/>
            </a:pPr>
            <a:r>
              <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endParaRPr kumimoji="0" lang="en-US" sz="2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22" name="Rectangle 21">
            <a:extLst>
              <a:ext uri="{FF2B5EF4-FFF2-40B4-BE49-F238E27FC236}">
                <a16:creationId xmlns:a16="http://schemas.microsoft.com/office/drawing/2014/main" id="{619DC391-1656-4743-B696-050622CFEB85}"/>
              </a:ext>
            </a:extLst>
          </p:cNvPr>
          <p:cNvSpPr/>
          <p:nvPr/>
        </p:nvSpPr>
        <p:spPr>
          <a:xfrm>
            <a:off x="900408" y="4365719"/>
            <a:ext cx="10164834" cy="3139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Migration tools | Azure </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panose="020B0502040204020203" pitchFamily="34" charset="0"/>
              </a:rPr>
              <a:t>migration</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 center | Scenario guidance | FastTrack for Azure | Azure Expert MSPs</a:t>
            </a:r>
            <a:endParaRPr kumimoji="0" lang="en-US" sz="16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mn-cs"/>
            </a:endParaRPr>
          </a:p>
        </p:txBody>
      </p:sp>
      <p:sp>
        <p:nvSpPr>
          <p:cNvPr id="24" name="Arrow: Chevron 23">
            <a:extLst>
              <a:ext uri="{FF2B5EF4-FFF2-40B4-BE49-F238E27FC236}">
                <a16:creationId xmlns:a16="http://schemas.microsoft.com/office/drawing/2014/main" id="{1A81657E-F440-424D-8BBA-EE1198BC398D}"/>
              </a:ext>
            </a:extLst>
          </p:cNvPr>
          <p:cNvSpPr/>
          <p:nvPr/>
        </p:nvSpPr>
        <p:spPr bwMode="auto">
          <a:xfrm>
            <a:off x="2608231" y="2889603"/>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Arrow: Chevron 24">
            <a:extLst>
              <a:ext uri="{FF2B5EF4-FFF2-40B4-BE49-F238E27FC236}">
                <a16:creationId xmlns:a16="http://schemas.microsoft.com/office/drawing/2014/main" id="{2BDD9487-9704-4058-AEA2-041AE80F504D}"/>
              </a:ext>
            </a:extLst>
          </p:cNvPr>
          <p:cNvSpPr/>
          <p:nvPr/>
        </p:nvSpPr>
        <p:spPr bwMode="auto">
          <a:xfrm>
            <a:off x="5510550" y="2890371"/>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Title 12">
            <a:extLst>
              <a:ext uri="{FF2B5EF4-FFF2-40B4-BE49-F238E27FC236}">
                <a16:creationId xmlns:a16="http://schemas.microsoft.com/office/drawing/2014/main" id="{658ECA18-9ECC-45C0-B739-A7FCCD851A90}"/>
              </a:ext>
            </a:extLst>
          </p:cNvPr>
          <p:cNvSpPr>
            <a:spLocks noGrp="1"/>
          </p:cNvSpPr>
          <p:nvPr>
            <p:ph type="title"/>
          </p:nvPr>
        </p:nvSpPr>
        <p:spPr/>
        <p:txBody>
          <a:bodyPr/>
          <a:lstStyle/>
          <a:p>
            <a:r>
              <a:rPr lang="en-US"/>
              <a:t>Unified and extensible Azure migration experience</a:t>
            </a:r>
            <a:br>
              <a:rPr lang="en-US"/>
            </a:br>
            <a:endParaRPr lang="en-US"/>
          </a:p>
        </p:txBody>
      </p:sp>
      <p:grpSp>
        <p:nvGrpSpPr>
          <p:cNvPr id="26" name="Group 100">
            <a:extLst>
              <a:ext uri="{FF2B5EF4-FFF2-40B4-BE49-F238E27FC236}">
                <a16:creationId xmlns:a16="http://schemas.microsoft.com/office/drawing/2014/main" id="{4AB39FF5-D83C-4214-886C-7D03F0BD9F92}"/>
              </a:ext>
            </a:extLst>
          </p:cNvPr>
          <p:cNvGrpSpPr>
            <a:grpSpLocks noChangeAspect="1"/>
          </p:cNvGrpSpPr>
          <p:nvPr/>
        </p:nvGrpSpPr>
        <p:grpSpPr bwMode="auto">
          <a:xfrm>
            <a:off x="1201503" y="2688450"/>
            <a:ext cx="715323" cy="712615"/>
            <a:chOff x="1887" y="3001"/>
            <a:chExt cx="264" cy="263"/>
          </a:xfrm>
          <a:solidFill>
            <a:schemeClr val="accent1"/>
          </a:solidFill>
        </p:grpSpPr>
        <p:sp>
          <p:nvSpPr>
            <p:cNvPr id="27" name="Freeform 101">
              <a:extLst>
                <a:ext uri="{FF2B5EF4-FFF2-40B4-BE49-F238E27FC236}">
                  <a16:creationId xmlns:a16="http://schemas.microsoft.com/office/drawing/2014/main" id="{D8D116FE-2892-4E69-9995-502520B85280}"/>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02">
              <a:extLst>
                <a:ext uri="{FF2B5EF4-FFF2-40B4-BE49-F238E27FC236}">
                  <a16:creationId xmlns:a16="http://schemas.microsoft.com/office/drawing/2014/main" id="{0098EC04-644B-444F-930C-1FF01AD0C4F8}"/>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03">
              <a:extLst>
                <a:ext uri="{FF2B5EF4-FFF2-40B4-BE49-F238E27FC236}">
                  <a16:creationId xmlns:a16="http://schemas.microsoft.com/office/drawing/2014/main" id="{F3955F60-A08A-4871-B1D5-947099732FFB}"/>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8BBBDC2-B421-49C9-A756-B7F4C6E602E3}"/>
              </a:ext>
            </a:extLst>
          </p:cNvPr>
          <p:cNvGrpSpPr/>
          <p:nvPr/>
        </p:nvGrpSpPr>
        <p:grpSpPr>
          <a:xfrm>
            <a:off x="6449557" y="2620338"/>
            <a:ext cx="670854" cy="552466"/>
            <a:chOff x="10082121" y="5760490"/>
            <a:chExt cx="536745" cy="442025"/>
          </a:xfrm>
        </p:grpSpPr>
        <p:sp>
          <p:nvSpPr>
            <p:cNvPr id="31" name="Freeform 1403">
              <a:extLst>
                <a:ext uri="{FF2B5EF4-FFF2-40B4-BE49-F238E27FC236}">
                  <a16:creationId xmlns:a16="http://schemas.microsoft.com/office/drawing/2014/main" id="{4C590016-7010-4B81-A9DD-4F5A97B3AB2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404">
              <a:extLst>
                <a:ext uri="{FF2B5EF4-FFF2-40B4-BE49-F238E27FC236}">
                  <a16:creationId xmlns:a16="http://schemas.microsoft.com/office/drawing/2014/main" id="{68468003-F50B-4404-83B5-C7B65CB4B595}"/>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405">
              <a:extLst>
                <a:ext uri="{FF2B5EF4-FFF2-40B4-BE49-F238E27FC236}">
                  <a16:creationId xmlns:a16="http://schemas.microsoft.com/office/drawing/2014/main" id="{59C3875B-F8E8-4E81-ACDD-B3A4E05E7776}"/>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406">
              <a:extLst>
                <a:ext uri="{FF2B5EF4-FFF2-40B4-BE49-F238E27FC236}">
                  <a16:creationId xmlns:a16="http://schemas.microsoft.com/office/drawing/2014/main" id="{204675F9-4F0B-414D-9AD5-B653D3890733}"/>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407">
              <a:extLst>
                <a:ext uri="{FF2B5EF4-FFF2-40B4-BE49-F238E27FC236}">
                  <a16:creationId xmlns:a16="http://schemas.microsoft.com/office/drawing/2014/main" id="{52EB4003-F807-45EE-8F7F-D140480A1CC9}"/>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1408">
              <a:extLst>
                <a:ext uri="{FF2B5EF4-FFF2-40B4-BE49-F238E27FC236}">
                  <a16:creationId xmlns:a16="http://schemas.microsoft.com/office/drawing/2014/main" id="{97129CA3-B572-422A-AED0-73913EA76E79}"/>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FA2C3BF-4855-4450-B24B-0FA43A3DEA4D}"/>
              </a:ext>
            </a:extLst>
          </p:cNvPr>
          <p:cNvGrpSpPr/>
          <p:nvPr/>
        </p:nvGrpSpPr>
        <p:grpSpPr>
          <a:xfrm>
            <a:off x="9609327" y="2550385"/>
            <a:ext cx="692371" cy="692371"/>
            <a:chOff x="8296082" y="2896589"/>
            <a:chExt cx="692371" cy="692371"/>
          </a:xfrm>
        </p:grpSpPr>
        <p:sp>
          <p:nvSpPr>
            <p:cNvPr id="38" name="Freeform 1054">
              <a:extLst>
                <a:ext uri="{FF2B5EF4-FFF2-40B4-BE49-F238E27FC236}">
                  <a16:creationId xmlns:a16="http://schemas.microsoft.com/office/drawing/2014/main" id="{FA33E44D-D1FE-4DA7-BE77-42A4E407B71E}"/>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606ED84A-5F8E-4C90-A965-EEAB91405DF7}"/>
                </a:ext>
              </a:extLst>
            </p:cNvPr>
            <p:cNvSpPr>
              <a:spLocks noEditPoints="1"/>
            </p:cNvSpPr>
            <p:nvPr/>
          </p:nvSpPr>
          <p:spPr bwMode="auto">
            <a:xfrm>
              <a:off x="8550939" y="3149221"/>
              <a:ext cx="175807" cy="175807"/>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Arrow: Chevron 39">
            <a:extLst>
              <a:ext uri="{FF2B5EF4-FFF2-40B4-BE49-F238E27FC236}">
                <a16:creationId xmlns:a16="http://schemas.microsoft.com/office/drawing/2014/main" id="{4148A205-A3B8-4C8F-9E95-34C44022AE8E}"/>
              </a:ext>
            </a:extLst>
          </p:cNvPr>
          <p:cNvSpPr/>
          <p:nvPr/>
        </p:nvSpPr>
        <p:spPr bwMode="auto">
          <a:xfrm>
            <a:off x="8527139" y="2887296"/>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Arrow: Chevron 40">
            <a:extLst>
              <a:ext uri="{FF2B5EF4-FFF2-40B4-BE49-F238E27FC236}">
                <a16:creationId xmlns:a16="http://schemas.microsoft.com/office/drawing/2014/main" id="{D6D3435D-1663-4F1F-825D-CFD1062FD405}"/>
              </a:ext>
            </a:extLst>
          </p:cNvPr>
          <p:cNvSpPr/>
          <p:nvPr/>
        </p:nvSpPr>
        <p:spPr bwMode="auto">
          <a:xfrm flipH="1">
            <a:off x="8105108" y="2887296"/>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Send" title="Icon of a paper airplane">
            <a:extLst>
              <a:ext uri="{FF2B5EF4-FFF2-40B4-BE49-F238E27FC236}">
                <a16:creationId xmlns:a16="http://schemas.microsoft.com/office/drawing/2014/main" id="{9CFF386A-A331-49E4-B056-B61FE5461981}"/>
              </a:ext>
            </a:extLst>
          </p:cNvPr>
          <p:cNvSpPr>
            <a:spLocks noChangeAspect="1" noEditPoints="1"/>
          </p:cNvSpPr>
          <p:nvPr/>
        </p:nvSpPr>
        <p:spPr bwMode="auto">
          <a:xfrm>
            <a:off x="3773518" y="2784503"/>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2"/>
          </a:solidFill>
          <a:ln w="2222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2" name="Arrow: Chevron 41">
            <a:extLst>
              <a:ext uri="{FF2B5EF4-FFF2-40B4-BE49-F238E27FC236}">
                <a16:creationId xmlns:a16="http://schemas.microsoft.com/office/drawing/2014/main" id="{5B9AE1AB-E536-4A13-8EAB-2BCE688464AB}"/>
              </a:ext>
            </a:extLst>
          </p:cNvPr>
          <p:cNvSpPr/>
          <p:nvPr/>
        </p:nvSpPr>
        <p:spPr bwMode="auto">
          <a:xfrm flipH="1">
            <a:off x="5071834" y="2887296"/>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90207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35869"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p:txBody>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637954" y="978304"/>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a:ln w="3175">
                  <a:noFill/>
                </a:ln>
                <a:solidFill>
                  <a:srgbClr val="0078D4"/>
                </a:solidFill>
                <a:effectLst/>
                <a:uLnTx/>
                <a:uFillTx/>
                <a:latin typeface="Segoe UI Semibold"/>
                <a:ea typeface="+mn-ea"/>
                <a:cs typeface="Segoe UI" pitchFamily="34" charset="0"/>
              </a:rPr>
              <a:t>Goal is successful Azure migration: Pick the right tool for the job</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852964"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4426" y="4611498"/>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2078" y="412070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9521571" y="4613233"/>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63960" y="410543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12887" y="4092583"/>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a:ln w="3175">
                    <a:noFill/>
                  </a:ln>
                  <a:solidFill>
                    <a:srgbClr val="0078D4"/>
                  </a:solidFill>
                  <a:effectLst/>
                  <a:uLnTx/>
                  <a:uFillTx/>
                  <a:latin typeface="Segoe UI Semibold"/>
                  <a:ea typeface="+mn-ea"/>
                  <a:cs typeface="Segoe UI" pitchFamily="34" charset="0"/>
                </a:rPr>
                <a:t>We embrace ISV solutions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1199" y="4752053"/>
              <a:ext cx="547258" cy="146802"/>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6"/>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6"/>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Blueprints,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6"/>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6"/>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646331"/>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Advisor </a:t>
            </a:r>
          </a:p>
        </p:txBody>
      </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62159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96946" y="4557433"/>
            <a:ext cx="641882" cy="70139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0">
            <a:extLst>
              <a:ext uri="{FF2B5EF4-FFF2-40B4-BE49-F238E27FC236}">
                <a16:creationId xmlns:a16="http://schemas.microsoft.com/office/drawing/2014/main" id="{B65CD66A-7A21-4B1A-ACF0-AB34031E2075}"/>
              </a:ext>
            </a:extLst>
          </p:cNvPr>
          <p:cNvGrpSpPr>
            <a:grpSpLocks noChangeAspect="1"/>
          </p:cNvGrpSpPr>
          <p:nvPr/>
        </p:nvGrpSpPr>
        <p:grpSpPr bwMode="auto">
          <a:xfrm>
            <a:off x="601610" y="1835709"/>
            <a:ext cx="479246" cy="477432"/>
            <a:chOff x="1887" y="3001"/>
            <a:chExt cx="264" cy="263"/>
          </a:xfrm>
          <a:solidFill>
            <a:schemeClr val="accent1"/>
          </a:solidFill>
        </p:grpSpPr>
        <p:sp>
          <p:nvSpPr>
            <p:cNvPr id="79" name="Freeform 101">
              <a:extLst>
                <a:ext uri="{FF2B5EF4-FFF2-40B4-BE49-F238E27FC236}">
                  <a16:creationId xmlns:a16="http://schemas.microsoft.com/office/drawing/2014/main" id="{F00E71A5-DB6C-4A3C-B462-20DDC8161103}"/>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102">
              <a:extLst>
                <a:ext uri="{FF2B5EF4-FFF2-40B4-BE49-F238E27FC236}">
                  <a16:creationId xmlns:a16="http://schemas.microsoft.com/office/drawing/2014/main" id="{399587E2-0721-4412-9FE0-EC9E71CC8012}"/>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03">
              <a:extLst>
                <a:ext uri="{FF2B5EF4-FFF2-40B4-BE49-F238E27FC236}">
                  <a16:creationId xmlns:a16="http://schemas.microsoft.com/office/drawing/2014/main" id="{E30A9F38-146F-484D-87AA-DD6CA99B6F40}"/>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918D9EA6-EEF1-471E-BC9C-1EC5B4F744BF}"/>
              </a:ext>
            </a:extLst>
          </p:cNvPr>
          <p:cNvGrpSpPr/>
          <p:nvPr/>
        </p:nvGrpSpPr>
        <p:grpSpPr>
          <a:xfrm>
            <a:off x="6280400" y="1957713"/>
            <a:ext cx="449453" cy="370137"/>
            <a:chOff x="10082121" y="5760490"/>
            <a:chExt cx="536745" cy="442025"/>
          </a:xfrm>
        </p:grpSpPr>
        <p:sp>
          <p:nvSpPr>
            <p:cNvPr id="87" name="Freeform 1403">
              <a:extLst>
                <a:ext uri="{FF2B5EF4-FFF2-40B4-BE49-F238E27FC236}">
                  <a16:creationId xmlns:a16="http://schemas.microsoft.com/office/drawing/2014/main" id="{BE73F428-A00B-443C-A1C7-CC13B34BB96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404">
              <a:extLst>
                <a:ext uri="{FF2B5EF4-FFF2-40B4-BE49-F238E27FC236}">
                  <a16:creationId xmlns:a16="http://schemas.microsoft.com/office/drawing/2014/main" id="{2401CCBD-B908-40D7-87CE-60B0999CE0A6}"/>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1405">
              <a:extLst>
                <a:ext uri="{FF2B5EF4-FFF2-40B4-BE49-F238E27FC236}">
                  <a16:creationId xmlns:a16="http://schemas.microsoft.com/office/drawing/2014/main" id="{E9F9B60B-DC2E-4C62-892C-E074CC0E0D6A}"/>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1406">
              <a:extLst>
                <a:ext uri="{FF2B5EF4-FFF2-40B4-BE49-F238E27FC236}">
                  <a16:creationId xmlns:a16="http://schemas.microsoft.com/office/drawing/2014/main" id="{83E63C12-4047-4942-A648-5A99C38B7D6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407">
              <a:extLst>
                <a:ext uri="{FF2B5EF4-FFF2-40B4-BE49-F238E27FC236}">
                  <a16:creationId xmlns:a16="http://schemas.microsoft.com/office/drawing/2014/main" id="{DF19F689-A201-4D4C-9286-00602748D16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1408">
              <a:extLst>
                <a:ext uri="{FF2B5EF4-FFF2-40B4-BE49-F238E27FC236}">
                  <a16:creationId xmlns:a16="http://schemas.microsoft.com/office/drawing/2014/main" id="{1E675628-1DF9-42F4-B99F-31DD9590725C}"/>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F6DBDFD6-D8A6-4929-96D8-9BD84B958ED0}"/>
              </a:ext>
            </a:extLst>
          </p:cNvPr>
          <p:cNvGrpSpPr/>
          <p:nvPr/>
        </p:nvGrpSpPr>
        <p:grpSpPr>
          <a:xfrm>
            <a:off x="9053528" y="1944179"/>
            <a:ext cx="463869" cy="463869"/>
            <a:chOff x="8296082" y="2896589"/>
            <a:chExt cx="692371" cy="692371"/>
          </a:xfrm>
        </p:grpSpPr>
        <p:sp>
          <p:nvSpPr>
            <p:cNvPr id="112" name="Freeform 1054">
              <a:extLst>
                <a:ext uri="{FF2B5EF4-FFF2-40B4-BE49-F238E27FC236}">
                  <a16:creationId xmlns:a16="http://schemas.microsoft.com/office/drawing/2014/main" id="{9D21972B-65D8-4889-B202-718D84E40013}"/>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2048CDE6-65D7-48E9-B853-9EADB10A1E37}"/>
                </a:ext>
              </a:extLst>
            </p:cNvPr>
            <p:cNvSpPr>
              <a:spLocks noEditPoints="1"/>
            </p:cNvSpPr>
            <p:nvPr/>
          </p:nvSpPr>
          <p:spPr bwMode="auto">
            <a:xfrm>
              <a:off x="8550939" y="3149221"/>
              <a:ext cx="175807" cy="175807"/>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4" name="Send" title="Icon of a paper airplane">
            <a:extLst>
              <a:ext uri="{FF2B5EF4-FFF2-40B4-BE49-F238E27FC236}">
                <a16:creationId xmlns:a16="http://schemas.microsoft.com/office/drawing/2014/main" id="{6F1E3061-F4B1-49B6-BC3E-1FDFC79220F1}"/>
              </a:ext>
            </a:extLst>
          </p:cNvPr>
          <p:cNvSpPr>
            <a:spLocks noChangeAspect="1" noEditPoints="1"/>
          </p:cNvSpPr>
          <p:nvPr/>
        </p:nvSpPr>
        <p:spPr bwMode="auto">
          <a:xfrm>
            <a:off x="3401390" y="1975039"/>
            <a:ext cx="491097" cy="32857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2"/>
          </a:solidFill>
          <a:ln w="2222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8" name="Arrow: Chevron 87">
            <a:extLst>
              <a:ext uri="{FF2B5EF4-FFF2-40B4-BE49-F238E27FC236}">
                <a16:creationId xmlns:a16="http://schemas.microsoft.com/office/drawing/2014/main" id="{A57ACB99-29AD-4C7F-BB84-51566F86F4F5}"/>
              </a:ext>
            </a:extLst>
          </p:cNvPr>
          <p:cNvSpPr/>
          <p:nvPr/>
        </p:nvSpPr>
        <p:spPr bwMode="auto">
          <a:xfrm flipH="1">
            <a:off x="5277037" y="195242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49721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3065408"/>
            <a:ext cx="8420099" cy="609398"/>
          </a:xfrm>
        </p:spPr>
        <p:txBody>
          <a:bodyPr/>
          <a:lstStyle/>
          <a:p>
            <a:r>
              <a:rPr lang="en-US" dirty="0"/>
              <a:t>Assess</a:t>
            </a:r>
          </a:p>
        </p:txBody>
      </p:sp>
    </p:spTree>
    <p:extLst>
      <p:ext uri="{BB962C8B-B14F-4D97-AF65-F5344CB8AC3E}">
        <p14:creationId xmlns:p14="http://schemas.microsoft.com/office/powerpoint/2010/main" val="3793937478"/>
      </p:ext>
    </p:extLst>
  </p:cSld>
  <p:clrMapOvr>
    <a:masterClrMapping/>
  </p:clrMapOvr>
  <p:transition>
    <p:fade/>
  </p:transition>
</p:sld>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3.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1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5.xml><?xml version="1.0" encoding="utf-8"?>
<a:theme xmlns:a="http://schemas.openxmlformats.org/drawingml/2006/main" name="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6.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286</TotalTime>
  <Words>1763</Words>
  <Application>Microsoft Office PowerPoint</Application>
  <PresentationFormat>Widescreen</PresentationFormat>
  <Paragraphs>292</Paragraphs>
  <Slides>27</Slides>
  <Notes>27</Notes>
  <HiddenSlides>1</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27</vt:i4>
      </vt:variant>
    </vt:vector>
  </HeadingPairs>
  <TitlesOfParts>
    <vt:vector size="45" baseType="lpstr">
      <vt:lpstr>Arial</vt:lpstr>
      <vt:lpstr>Calibri</vt:lpstr>
      <vt:lpstr>Consolas</vt:lpstr>
      <vt:lpstr>Muli Regular</vt:lpstr>
      <vt:lpstr>Segoe Pro Semibold</vt:lpstr>
      <vt:lpstr>Segoe UI</vt:lpstr>
      <vt:lpstr>Segoe UI Light</vt:lpstr>
      <vt:lpstr>Segoe UI Light (Headings)</vt:lpstr>
      <vt:lpstr>Segoe UI Semibold</vt:lpstr>
      <vt:lpstr>Segoe UI Semilight</vt:lpstr>
      <vt:lpstr>Wingdings</vt:lpstr>
      <vt:lpstr>1_5-50203_Microsoft_Ignite_Template</vt:lpstr>
      <vt:lpstr>2_9-51027_Microsoft_Ready_Template</vt:lpstr>
      <vt:lpstr>2_Azure PPT Template - 2018</vt:lpstr>
      <vt:lpstr>1_Ingnite18</vt:lpstr>
      <vt:lpstr>CoreySanders-Ignite</vt:lpstr>
      <vt:lpstr>2_5-50109_Microsoft_Light_Template</vt:lpstr>
      <vt:lpstr>2_5-50203_Microsoft_Ignite_Template</vt:lpstr>
      <vt:lpstr>Migration Journey</vt:lpstr>
      <vt:lpstr>Why migrate?</vt:lpstr>
      <vt:lpstr>PowerPoint Presentation</vt:lpstr>
      <vt:lpstr>Azure is the best destination for Windows Server and  SQL Server  </vt:lpstr>
      <vt:lpstr>Customer momentum</vt:lpstr>
      <vt:lpstr>The journey</vt:lpstr>
      <vt:lpstr>Unified and extensible Azure migration experience </vt:lpstr>
      <vt:lpstr>Choice of tools for every stage and every requirement</vt:lpstr>
      <vt:lpstr>Assess</vt:lpstr>
      <vt:lpstr>Assess your environments with Azure Migrate  </vt:lpstr>
      <vt:lpstr>Appliance-based</vt:lpstr>
      <vt:lpstr>PowerPoint Presentation</vt:lpstr>
      <vt:lpstr>PowerPoint Presentation</vt:lpstr>
      <vt:lpstr>PowerPoint Presentation</vt:lpstr>
      <vt:lpstr>PowerPoint Presentation</vt:lpstr>
      <vt:lpstr>PowerPoint Presentation</vt:lpstr>
      <vt:lpstr>Migrate</vt:lpstr>
      <vt:lpstr>Migration Strategy</vt:lpstr>
      <vt:lpstr>PowerPoint Presentation</vt:lpstr>
      <vt:lpstr>Foundational best practices for Azure migration </vt:lpstr>
      <vt:lpstr>Optimise</vt:lpstr>
      <vt:lpstr>Continuously optimize  resources during and after migration</vt:lpstr>
      <vt:lpstr>Secure &amp; Manage</vt:lpstr>
      <vt:lpstr>Keep migrated workloads secure and managed </vt:lpstr>
      <vt:lpstr>Best practices by phase</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Migration Journey</dc:title>
  <dc:creator>Sarah Lean</dc:creator>
  <cp:lastModifiedBy>Sarah Lean</cp:lastModifiedBy>
  <cp:revision>1</cp:revision>
  <dcterms:created xsi:type="dcterms:W3CDTF">2019-04-24T09:45:00Z</dcterms:created>
  <dcterms:modified xsi:type="dcterms:W3CDTF">2019-05-09T10:18:51Z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salean@microsoft.com</vt:lpwstr>
  </property>
  <property fmtid="{D5CDD505-2E9C-101B-9397-08002B2CF9AE}" pid="5" name="MSIP_Label_f42aa342-8706-4288-bd11-ebb85995028c_SetDate">
    <vt:lpwstr>2019-04-24T09:45:33.9855836Z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490e12d5-8583-4ee3-a62f-e4a4e07736c9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